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63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58" r:id="rId11"/>
    <p:sldId id="259" r:id="rId12"/>
    <p:sldId id="260" r:id="rId13"/>
    <p:sldId id="266" r:id="rId14"/>
    <p:sldId id="265" r:id="rId15"/>
    <p:sldId id="268" r:id="rId16"/>
    <p:sldId id="269" r:id="rId17"/>
    <p:sldId id="270" r:id="rId18"/>
    <p:sldId id="271" r:id="rId19"/>
    <p:sldId id="261" r:id="rId20"/>
    <p:sldId id="274" r:id="rId21"/>
    <p:sldId id="283" r:id="rId22"/>
    <p:sldId id="262" r:id="rId23"/>
    <p:sldId id="282" r:id="rId24"/>
    <p:sldId id="284" r:id="rId25"/>
    <p:sldId id="285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74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Ferreira" userId="7435af52037da6a4" providerId="LiveId" clId="{22CE41E3-9106-439F-94C3-A89153A9F0ED}"/>
    <pc:docChg chg="undo custSel addSld delSld modSld sldOrd">
      <pc:chgData name="José Ferreira" userId="7435af52037da6a4" providerId="LiveId" clId="{22CE41E3-9106-439F-94C3-A89153A9F0ED}" dt="2020-02-04T20:21:57.642" v="3406" actId="1440"/>
      <pc:docMkLst>
        <pc:docMk/>
      </pc:docMkLst>
      <pc:sldChg chg="modTransition">
        <pc:chgData name="José Ferreira" userId="7435af52037da6a4" providerId="LiveId" clId="{22CE41E3-9106-439F-94C3-A89153A9F0ED}" dt="2020-02-03T23:41:03.782" v="976"/>
        <pc:sldMkLst>
          <pc:docMk/>
          <pc:sldMk cId="0" sldId="256"/>
        </pc:sldMkLst>
      </pc:sldChg>
      <pc:sldChg chg="modSp del ord modTransition">
        <pc:chgData name="José Ferreira" userId="7435af52037da6a4" providerId="LiveId" clId="{22CE41E3-9106-439F-94C3-A89153A9F0ED}" dt="2020-02-04T19:57:02.505" v="3336" actId="47"/>
        <pc:sldMkLst>
          <pc:docMk/>
          <pc:sldMk cId="0" sldId="257"/>
        </pc:sldMkLst>
        <pc:spChg chg="mod">
          <ac:chgData name="José Ferreira" userId="7435af52037da6a4" providerId="LiveId" clId="{22CE41E3-9106-439F-94C3-A89153A9F0ED}" dt="2020-02-04T19:28:36.286" v="2470" actId="207"/>
          <ac:spMkLst>
            <pc:docMk/>
            <pc:sldMk cId="0" sldId="257"/>
            <ac:spMk id="63" creationId="{00000000-0000-0000-0000-000000000000}"/>
          </ac:spMkLst>
        </pc:spChg>
      </pc:sldChg>
      <pc:sldChg chg="addSp modSp mod modTransition">
        <pc:chgData name="José Ferreira" userId="7435af52037da6a4" providerId="LiveId" clId="{22CE41E3-9106-439F-94C3-A89153A9F0ED}" dt="2020-02-04T01:14:58.657" v="1949" actId="20577"/>
        <pc:sldMkLst>
          <pc:docMk/>
          <pc:sldMk cId="0" sldId="258"/>
        </pc:sldMkLst>
        <pc:spChg chg="mod">
          <ac:chgData name="José Ferreira" userId="7435af52037da6a4" providerId="LiveId" clId="{22CE41E3-9106-439F-94C3-A89153A9F0ED}" dt="2020-02-04T00:55:58.618" v="1567" actId="20577"/>
          <ac:spMkLst>
            <pc:docMk/>
            <pc:sldMk cId="0" sldId="258"/>
            <ac:spMk id="65" creationId="{00000000-0000-0000-0000-000000000000}"/>
          </ac:spMkLst>
        </pc:spChg>
        <pc:spChg chg="mod">
          <ac:chgData name="José Ferreira" userId="7435af52037da6a4" providerId="LiveId" clId="{22CE41E3-9106-439F-94C3-A89153A9F0ED}" dt="2020-02-04T01:14:58.657" v="1949" actId="20577"/>
          <ac:spMkLst>
            <pc:docMk/>
            <pc:sldMk cId="0" sldId="258"/>
            <ac:spMk id="66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4T01:13:32.420" v="1947" actId="1076"/>
          <ac:picMkLst>
            <pc:docMk/>
            <pc:sldMk cId="0" sldId="258"/>
            <ac:picMk id="2" creationId="{B9270340-A2A7-475F-B76D-5DF530EEB343}"/>
          </ac:picMkLst>
        </pc:picChg>
      </pc:sldChg>
      <pc:sldChg chg="modSp mod modTransition">
        <pc:chgData name="José Ferreira" userId="7435af52037da6a4" providerId="LiveId" clId="{22CE41E3-9106-439F-94C3-A89153A9F0ED}" dt="2020-02-04T19:43:25.674" v="2866" actId="27636"/>
        <pc:sldMkLst>
          <pc:docMk/>
          <pc:sldMk cId="0" sldId="259"/>
        </pc:sldMkLst>
        <pc:spChg chg="mod">
          <ac:chgData name="José Ferreira" userId="7435af52037da6a4" providerId="LiveId" clId="{22CE41E3-9106-439F-94C3-A89153A9F0ED}" dt="2020-02-04T19:24:01.507" v="2194" actId="20577"/>
          <ac:spMkLst>
            <pc:docMk/>
            <pc:sldMk cId="0" sldId="259"/>
            <ac:spMk id="68" creationId="{00000000-0000-0000-0000-000000000000}"/>
          </ac:spMkLst>
        </pc:spChg>
        <pc:spChg chg="mod">
          <ac:chgData name="José Ferreira" userId="7435af52037da6a4" providerId="LiveId" clId="{22CE41E3-9106-439F-94C3-A89153A9F0ED}" dt="2020-02-04T19:43:25.674" v="2866" actId="27636"/>
          <ac:spMkLst>
            <pc:docMk/>
            <pc:sldMk cId="0" sldId="259"/>
            <ac:spMk id="69" creationId="{00000000-0000-0000-0000-000000000000}"/>
          </ac:spMkLst>
        </pc:spChg>
      </pc:sldChg>
      <pc:sldChg chg="addSp delSp modSp mod modTransition">
        <pc:chgData name="José Ferreira" userId="7435af52037da6a4" providerId="LiveId" clId="{22CE41E3-9106-439F-94C3-A89153A9F0ED}" dt="2020-02-03T23:41:03.782" v="976"/>
        <pc:sldMkLst>
          <pc:docMk/>
          <pc:sldMk cId="0" sldId="260"/>
        </pc:sldMkLst>
        <pc:spChg chg="mod">
          <ac:chgData name="José Ferreira" userId="7435af52037da6a4" providerId="LiveId" clId="{22CE41E3-9106-439F-94C3-A89153A9F0ED}" dt="2020-02-03T17:59:21.524" v="141" actId="20577"/>
          <ac:spMkLst>
            <pc:docMk/>
            <pc:sldMk cId="0" sldId="260"/>
            <ac:spMk id="71" creationId="{00000000-0000-0000-0000-000000000000}"/>
          </ac:spMkLst>
        </pc:spChg>
        <pc:spChg chg="mod">
          <ac:chgData name="José Ferreira" userId="7435af52037da6a4" providerId="LiveId" clId="{22CE41E3-9106-439F-94C3-A89153A9F0ED}" dt="2020-02-03T18:09:52.509" v="281" actId="14100"/>
          <ac:spMkLst>
            <pc:docMk/>
            <pc:sldMk cId="0" sldId="260"/>
            <ac:spMk id="72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3T18:42:24.960" v="591"/>
          <ac:picMkLst>
            <pc:docMk/>
            <pc:sldMk cId="0" sldId="260"/>
            <ac:picMk id="7" creationId="{989F665C-6103-4288-8EA5-735E350B3366}"/>
          </ac:picMkLst>
        </pc:picChg>
        <pc:picChg chg="add del mod">
          <ac:chgData name="José Ferreira" userId="7435af52037da6a4" providerId="LiveId" clId="{22CE41E3-9106-439F-94C3-A89153A9F0ED}" dt="2020-02-03T18:37:01.449" v="542" actId="478"/>
          <ac:picMkLst>
            <pc:docMk/>
            <pc:sldMk cId="0" sldId="260"/>
            <ac:picMk id="1026" creationId="{37672D30-1680-4981-8030-D25CB65ED7A2}"/>
          </ac:picMkLst>
        </pc:picChg>
        <pc:picChg chg="add del mod">
          <ac:chgData name="José Ferreira" userId="7435af52037da6a4" providerId="LiveId" clId="{22CE41E3-9106-439F-94C3-A89153A9F0ED}" dt="2020-02-03T18:39:15.074" v="545" actId="478"/>
          <ac:picMkLst>
            <pc:docMk/>
            <pc:sldMk cId="0" sldId="260"/>
            <ac:picMk id="1028" creationId="{8279A93C-7786-4F65-9FD0-908B2DAC2BC2}"/>
          </ac:picMkLst>
        </pc:picChg>
        <pc:picChg chg="add del mod">
          <ac:chgData name="José Ferreira" userId="7435af52037da6a4" providerId="LiveId" clId="{22CE41E3-9106-439F-94C3-A89153A9F0ED}" dt="2020-02-03T18:41:20.268" v="562" actId="478"/>
          <ac:picMkLst>
            <pc:docMk/>
            <pc:sldMk cId="0" sldId="260"/>
            <ac:picMk id="1030" creationId="{9FB5BEE5-4270-4E6B-BE7D-72E86399BD9A}"/>
          </ac:picMkLst>
        </pc:picChg>
      </pc:sldChg>
      <pc:sldChg chg="addSp delSp modSp mod ord modTransition setBg">
        <pc:chgData name="José Ferreira" userId="7435af52037da6a4" providerId="LiveId" clId="{22CE41E3-9106-439F-94C3-A89153A9F0ED}" dt="2020-02-04T00:57:32.608" v="1579" actId="20577"/>
        <pc:sldMkLst>
          <pc:docMk/>
          <pc:sldMk cId="0" sldId="261"/>
        </pc:sldMkLst>
        <pc:spChg chg="add del mod">
          <ac:chgData name="José Ferreira" userId="7435af52037da6a4" providerId="LiveId" clId="{22CE41E3-9106-439F-94C3-A89153A9F0ED}" dt="2020-02-03T18:43:08.875" v="596" actId="478"/>
          <ac:spMkLst>
            <pc:docMk/>
            <pc:sldMk cId="0" sldId="261"/>
            <ac:spMk id="3" creationId="{920C22ED-455D-41AC-A7FC-1FCDEF7A0E5C}"/>
          </ac:spMkLst>
        </pc:spChg>
        <pc:spChg chg="mod">
          <ac:chgData name="José Ferreira" userId="7435af52037da6a4" providerId="LiveId" clId="{22CE41E3-9106-439F-94C3-A89153A9F0ED}" dt="2020-02-04T00:57:32.608" v="1579" actId="20577"/>
          <ac:spMkLst>
            <pc:docMk/>
            <pc:sldMk cId="0" sldId="261"/>
            <ac:spMk id="74" creationId="{00000000-0000-0000-0000-000000000000}"/>
          </ac:spMkLst>
        </pc:spChg>
        <pc:spChg chg="del">
          <ac:chgData name="José Ferreira" userId="7435af52037da6a4" providerId="LiveId" clId="{22CE41E3-9106-439F-94C3-A89153A9F0ED}" dt="2020-02-03T18:43:07.497" v="595" actId="478"/>
          <ac:spMkLst>
            <pc:docMk/>
            <pc:sldMk cId="0" sldId="261"/>
            <ac:spMk id="75" creationId="{00000000-0000-0000-0000-000000000000}"/>
          </ac:spMkLst>
        </pc:spChg>
        <pc:picChg chg="add mod ord">
          <ac:chgData name="José Ferreira" userId="7435af52037da6a4" providerId="LiveId" clId="{22CE41E3-9106-439F-94C3-A89153A9F0ED}" dt="2020-02-04T00:57:22.121" v="1570" actId="1367"/>
          <ac:picMkLst>
            <pc:docMk/>
            <pc:sldMk cId="0" sldId="261"/>
            <ac:picMk id="5" creationId="{919B1000-9C83-44A7-86CA-3DCFA65B25CD}"/>
          </ac:picMkLst>
        </pc:picChg>
      </pc:sldChg>
      <pc:sldChg chg="addSp modSp mod modTransition">
        <pc:chgData name="José Ferreira" userId="7435af52037da6a4" providerId="LiveId" clId="{22CE41E3-9106-439F-94C3-A89153A9F0ED}" dt="2020-02-04T19:46:09.691" v="2879" actId="27636"/>
        <pc:sldMkLst>
          <pc:docMk/>
          <pc:sldMk cId="0" sldId="262"/>
        </pc:sldMkLst>
        <pc:spChg chg="add mod">
          <ac:chgData name="José Ferreira" userId="7435af52037da6a4" providerId="LiveId" clId="{22CE41E3-9106-439F-94C3-A89153A9F0ED}" dt="2020-02-04T19:46:09.691" v="2879" actId="27636"/>
          <ac:spMkLst>
            <pc:docMk/>
            <pc:sldMk cId="0" sldId="262"/>
            <ac:spMk id="4" creationId="{7302E061-F4A1-43E8-9F7E-AE70ED467EC1}"/>
          </ac:spMkLst>
        </pc:spChg>
        <pc:spChg chg="add mod">
          <ac:chgData name="José Ferreira" userId="7435af52037da6a4" providerId="LiveId" clId="{22CE41E3-9106-439F-94C3-A89153A9F0ED}" dt="2020-02-04T19:45:59.190" v="2870" actId="1076"/>
          <ac:spMkLst>
            <pc:docMk/>
            <pc:sldMk cId="0" sldId="262"/>
            <ac:spMk id="5" creationId="{06CD7879-B07C-462F-BAD8-2EDC4AEEE240}"/>
          </ac:spMkLst>
        </pc:spChg>
        <pc:spChg chg="mod">
          <ac:chgData name="José Ferreira" userId="7435af52037da6a4" providerId="LiveId" clId="{22CE41E3-9106-439F-94C3-A89153A9F0ED}" dt="2020-02-04T19:39:50.739" v="2602" actId="20577"/>
          <ac:spMkLst>
            <pc:docMk/>
            <pc:sldMk cId="0" sldId="262"/>
            <ac:spMk id="78" creationId="{00000000-0000-0000-0000-000000000000}"/>
          </ac:spMkLst>
        </pc:spChg>
      </pc:sldChg>
      <pc:sldChg chg="modSp mod modTransition">
        <pc:chgData name="José Ferreira" userId="7435af52037da6a4" providerId="LiveId" clId="{22CE41E3-9106-439F-94C3-A89153A9F0ED}" dt="2020-02-04T19:57:45.133" v="3347" actId="20577"/>
        <pc:sldMkLst>
          <pc:docMk/>
          <pc:sldMk cId="2710563477" sldId="263"/>
        </pc:sldMkLst>
        <pc:spChg chg="mod">
          <ac:chgData name="José Ferreira" userId="7435af52037da6a4" providerId="LiveId" clId="{22CE41E3-9106-439F-94C3-A89153A9F0ED}" dt="2020-02-04T19:57:45.133" v="3347" actId="20577"/>
          <ac:spMkLst>
            <pc:docMk/>
            <pc:sldMk cId="2710563477" sldId="263"/>
            <ac:spMk id="63" creationId="{00000000-0000-0000-0000-000000000000}"/>
          </ac:spMkLst>
        </pc:spChg>
      </pc:sldChg>
      <pc:sldChg chg="add del">
        <pc:chgData name="José Ferreira" userId="7435af52037da6a4" providerId="LiveId" clId="{22CE41E3-9106-439F-94C3-A89153A9F0ED}" dt="2020-02-03T23:35:55.133" v="974" actId="47"/>
        <pc:sldMkLst>
          <pc:docMk/>
          <pc:sldMk cId="172042592" sldId="264"/>
        </pc:sldMkLst>
      </pc:sldChg>
      <pc:sldChg chg="modSp add mod modTransition">
        <pc:chgData name="José Ferreira" userId="7435af52037da6a4" providerId="LiveId" clId="{22CE41E3-9106-439F-94C3-A89153A9F0ED}" dt="2020-02-03T23:41:03.782" v="976"/>
        <pc:sldMkLst>
          <pc:docMk/>
          <pc:sldMk cId="464658523" sldId="265"/>
        </pc:sldMkLst>
        <pc:spChg chg="mod">
          <ac:chgData name="José Ferreira" userId="7435af52037da6a4" providerId="LiveId" clId="{22CE41E3-9106-439F-94C3-A89153A9F0ED}" dt="2020-02-03T12:11:12.993" v="113" actId="20577"/>
          <ac:spMkLst>
            <pc:docMk/>
            <pc:sldMk cId="464658523" sldId="265"/>
            <ac:spMk id="71" creationId="{00000000-0000-0000-0000-000000000000}"/>
          </ac:spMkLst>
        </pc:spChg>
        <pc:spChg chg="mod">
          <ac:chgData name="José Ferreira" userId="7435af52037da6a4" providerId="LiveId" clId="{22CE41E3-9106-439F-94C3-A89153A9F0ED}" dt="2020-02-03T23:28:50.829" v="857" actId="14100"/>
          <ac:spMkLst>
            <pc:docMk/>
            <pc:sldMk cId="464658523" sldId="265"/>
            <ac:spMk id="72" creationId="{00000000-0000-0000-0000-000000000000}"/>
          </ac:spMkLst>
        </pc:spChg>
      </pc:sldChg>
      <pc:sldChg chg="addSp modSp add mod ord modTransition">
        <pc:chgData name="José Ferreira" userId="7435af52037da6a4" providerId="LiveId" clId="{22CE41E3-9106-439F-94C3-A89153A9F0ED}" dt="2020-02-03T23:41:03.782" v="976"/>
        <pc:sldMkLst>
          <pc:docMk/>
          <pc:sldMk cId="519729869" sldId="266"/>
        </pc:sldMkLst>
        <pc:spChg chg="mod">
          <ac:chgData name="José Ferreira" userId="7435af52037da6a4" providerId="LiveId" clId="{22CE41E3-9106-439F-94C3-A89153A9F0ED}" dt="2020-02-03T18:03:55.524" v="264" actId="20577"/>
          <ac:spMkLst>
            <pc:docMk/>
            <pc:sldMk cId="519729869" sldId="266"/>
            <ac:spMk id="71" creationId="{00000000-0000-0000-0000-000000000000}"/>
          </ac:spMkLst>
        </pc:spChg>
        <pc:spChg chg="mod">
          <ac:chgData name="José Ferreira" userId="7435af52037da6a4" providerId="LiveId" clId="{22CE41E3-9106-439F-94C3-A89153A9F0ED}" dt="2020-02-03T23:27:38.856" v="841" actId="14100"/>
          <ac:spMkLst>
            <pc:docMk/>
            <pc:sldMk cId="519729869" sldId="266"/>
            <ac:spMk id="72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3T23:32:11.749" v="954" actId="1076"/>
          <ac:picMkLst>
            <pc:docMk/>
            <pc:sldMk cId="519729869" sldId="266"/>
            <ac:picMk id="3" creationId="{F05D22D5-824A-47FB-A42B-EC7D10A8FC8A}"/>
          </ac:picMkLst>
        </pc:picChg>
      </pc:sldChg>
      <pc:sldChg chg="add del">
        <pc:chgData name="José Ferreira" userId="7435af52037da6a4" providerId="LiveId" clId="{22CE41E3-9106-439F-94C3-A89153A9F0ED}" dt="2020-02-03T18:10:24.301" v="288" actId="47"/>
        <pc:sldMkLst>
          <pc:docMk/>
          <pc:sldMk cId="1941594001" sldId="267"/>
        </pc:sldMkLst>
      </pc:sldChg>
      <pc:sldChg chg="modSp add mod modTransition">
        <pc:chgData name="José Ferreira" userId="7435af52037da6a4" providerId="LiveId" clId="{22CE41E3-9106-439F-94C3-A89153A9F0ED}" dt="2020-02-03T23:41:03.782" v="976"/>
        <pc:sldMkLst>
          <pc:docMk/>
          <pc:sldMk cId="353113962" sldId="268"/>
        </pc:sldMkLst>
        <pc:spChg chg="mod">
          <ac:chgData name="José Ferreira" userId="7435af52037da6a4" providerId="LiveId" clId="{22CE41E3-9106-439F-94C3-A89153A9F0ED}" dt="2020-02-03T23:28:56.481" v="862" actId="20577"/>
          <ac:spMkLst>
            <pc:docMk/>
            <pc:sldMk cId="353113962" sldId="268"/>
            <ac:spMk id="72" creationId="{00000000-0000-0000-0000-000000000000}"/>
          </ac:spMkLst>
        </pc:spChg>
      </pc:sldChg>
      <pc:sldChg chg="modSp add mod ord modTransition">
        <pc:chgData name="José Ferreira" userId="7435af52037da6a4" providerId="LiveId" clId="{22CE41E3-9106-439F-94C3-A89153A9F0ED}" dt="2020-02-03T23:41:03.782" v="976"/>
        <pc:sldMkLst>
          <pc:docMk/>
          <pc:sldMk cId="1354642003" sldId="269"/>
        </pc:sldMkLst>
        <pc:spChg chg="mod">
          <ac:chgData name="José Ferreira" userId="7435af52037da6a4" providerId="LiveId" clId="{22CE41E3-9106-439F-94C3-A89153A9F0ED}" dt="2020-02-03T23:29:12.006" v="872" actId="20577"/>
          <ac:spMkLst>
            <pc:docMk/>
            <pc:sldMk cId="1354642003" sldId="269"/>
            <ac:spMk id="72" creationId="{00000000-0000-0000-0000-000000000000}"/>
          </ac:spMkLst>
        </pc:spChg>
      </pc:sldChg>
      <pc:sldChg chg="modSp add mod modTransition">
        <pc:chgData name="José Ferreira" userId="7435af52037da6a4" providerId="LiveId" clId="{22CE41E3-9106-439F-94C3-A89153A9F0ED}" dt="2020-02-04T20:10:37.065" v="3360" actId="20577"/>
        <pc:sldMkLst>
          <pc:docMk/>
          <pc:sldMk cId="3805422679" sldId="270"/>
        </pc:sldMkLst>
        <pc:spChg chg="mod">
          <ac:chgData name="José Ferreira" userId="7435af52037da6a4" providerId="LiveId" clId="{22CE41E3-9106-439F-94C3-A89153A9F0ED}" dt="2020-02-04T20:10:37.065" v="3360" actId="20577"/>
          <ac:spMkLst>
            <pc:docMk/>
            <pc:sldMk cId="3805422679" sldId="270"/>
            <ac:spMk id="72" creationId="{00000000-0000-0000-0000-000000000000}"/>
          </ac:spMkLst>
        </pc:spChg>
      </pc:sldChg>
      <pc:sldChg chg="addSp modSp add mod modTransition">
        <pc:chgData name="José Ferreira" userId="7435af52037da6a4" providerId="LiveId" clId="{22CE41E3-9106-439F-94C3-A89153A9F0ED}" dt="2020-02-04T20:14:34.564" v="3367" actId="171"/>
        <pc:sldMkLst>
          <pc:docMk/>
          <pc:sldMk cId="914967502" sldId="271"/>
        </pc:sldMkLst>
        <pc:spChg chg="add mod">
          <ac:chgData name="José Ferreira" userId="7435af52037da6a4" providerId="LiveId" clId="{22CE41E3-9106-439F-94C3-A89153A9F0ED}" dt="2020-02-03T18:19:53.046" v="517" actId="571"/>
          <ac:spMkLst>
            <pc:docMk/>
            <pc:sldMk cId="914967502" sldId="271"/>
            <ac:spMk id="4" creationId="{5AE50581-68E8-4C16-879A-BC07904CC3C9}"/>
          </ac:spMkLst>
        </pc:spChg>
        <pc:spChg chg="mod">
          <ac:chgData name="José Ferreira" userId="7435af52037da6a4" providerId="LiveId" clId="{22CE41E3-9106-439F-94C3-A89153A9F0ED}" dt="2020-02-03T23:29:42.622" v="887" actId="20577"/>
          <ac:spMkLst>
            <pc:docMk/>
            <pc:sldMk cId="914967502" sldId="271"/>
            <ac:spMk id="72" creationId="{00000000-0000-0000-0000-000000000000}"/>
          </ac:spMkLst>
        </pc:spChg>
        <pc:picChg chg="add mod ord">
          <ac:chgData name="José Ferreira" userId="7435af52037da6a4" providerId="LiveId" clId="{22CE41E3-9106-439F-94C3-A89153A9F0ED}" dt="2020-02-04T20:14:34.564" v="3367" actId="171"/>
          <ac:picMkLst>
            <pc:docMk/>
            <pc:sldMk cId="914967502" sldId="271"/>
            <ac:picMk id="5" creationId="{9ABF1CFE-8E89-4D51-B696-A221C550A9F4}"/>
          </ac:picMkLst>
        </pc:picChg>
      </pc:sldChg>
      <pc:sldChg chg="add del">
        <pc:chgData name="José Ferreira" userId="7435af52037da6a4" providerId="LiveId" clId="{22CE41E3-9106-439F-94C3-A89153A9F0ED}" dt="2020-02-03T23:35:57.501" v="975" actId="47"/>
        <pc:sldMkLst>
          <pc:docMk/>
          <pc:sldMk cId="3062233478" sldId="272"/>
        </pc:sldMkLst>
      </pc:sldChg>
      <pc:sldChg chg="add del modTransition">
        <pc:chgData name="José Ferreira" userId="7435af52037da6a4" providerId="LiveId" clId="{22CE41E3-9106-439F-94C3-A89153A9F0ED}" dt="2020-02-04T00:25:41.971" v="1280" actId="47"/>
        <pc:sldMkLst>
          <pc:docMk/>
          <pc:sldMk cId="1168895705" sldId="273"/>
        </pc:sldMkLst>
      </pc:sldChg>
      <pc:sldChg chg="addSp delSp modSp add mod modTransition setBg">
        <pc:chgData name="José Ferreira" userId="7435af52037da6a4" providerId="LiveId" clId="{22CE41E3-9106-439F-94C3-A89153A9F0ED}" dt="2020-02-04T00:57:37.307" v="1587" actId="20577"/>
        <pc:sldMkLst>
          <pc:docMk/>
          <pc:sldMk cId="1366841333" sldId="274"/>
        </pc:sldMkLst>
        <pc:spChg chg="mod">
          <ac:chgData name="José Ferreira" userId="7435af52037da6a4" providerId="LiveId" clId="{22CE41E3-9106-439F-94C3-A89153A9F0ED}" dt="2020-02-04T00:57:37.307" v="1587" actId="20577"/>
          <ac:spMkLst>
            <pc:docMk/>
            <pc:sldMk cId="1366841333" sldId="274"/>
            <ac:spMk id="74" creationId="{00000000-0000-0000-0000-000000000000}"/>
          </ac:spMkLst>
        </pc:spChg>
        <pc:picChg chg="add mod ord">
          <ac:chgData name="José Ferreira" userId="7435af52037da6a4" providerId="LiveId" clId="{22CE41E3-9106-439F-94C3-A89153A9F0ED}" dt="2020-02-04T00:57:11.756" v="1568" actId="1367"/>
          <ac:picMkLst>
            <pc:docMk/>
            <pc:sldMk cId="1366841333" sldId="274"/>
            <ac:picMk id="3" creationId="{E12499A1-F6D4-4B3A-BA0E-7B8FDE7099F3}"/>
          </ac:picMkLst>
        </pc:picChg>
        <pc:picChg chg="del mod">
          <ac:chgData name="José Ferreira" userId="7435af52037da6a4" providerId="LiveId" clId="{22CE41E3-9106-439F-94C3-A89153A9F0ED}" dt="2020-02-03T23:34:37.523" v="973" actId="478"/>
          <ac:picMkLst>
            <pc:docMk/>
            <pc:sldMk cId="1366841333" sldId="274"/>
            <ac:picMk id="5" creationId="{919B1000-9C83-44A7-86CA-3DCFA65B25CD}"/>
          </ac:picMkLst>
        </pc:picChg>
      </pc:sldChg>
      <pc:sldChg chg="addSp modSp add mod">
        <pc:chgData name="José Ferreira" userId="7435af52037da6a4" providerId="LiveId" clId="{22CE41E3-9106-439F-94C3-A89153A9F0ED}" dt="2020-02-04T19:28:44.982" v="2472" actId="20577"/>
        <pc:sldMkLst>
          <pc:docMk/>
          <pc:sldMk cId="68205522" sldId="275"/>
        </pc:sldMkLst>
        <pc:spChg chg="mod">
          <ac:chgData name="José Ferreira" userId="7435af52037da6a4" providerId="LiveId" clId="{22CE41E3-9106-439F-94C3-A89153A9F0ED}" dt="2020-02-04T19:28:44.982" v="2472" actId="20577"/>
          <ac:spMkLst>
            <pc:docMk/>
            <pc:sldMk cId="68205522" sldId="275"/>
            <ac:spMk id="63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3T23:46:52.649" v="1058" actId="1076"/>
          <ac:picMkLst>
            <pc:docMk/>
            <pc:sldMk cId="68205522" sldId="275"/>
            <ac:picMk id="2050" creationId="{26117FEE-60EC-47D2-A239-2C34BF4E56F0}"/>
          </ac:picMkLst>
        </pc:picChg>
        <pc:picChg chg="add mod">
          <ac:chgData name="José Ferreira" userId="7435af52037da6a4" providerId="LiveId" clId="{22CE41E3-9106-439F-94C3-A89153A9F0ED}" dt="2020-02-03T23:47:29.340" v="1061" actId="1076"/>
          <ac:picMkLst>
            <pc:docMk/>
            <pc:sldMk cId="68205522" sldId="275"/>
            <ac:picMk id="2052" creationId="{65221BEA-6C7D-45E8-9C3F-10589BC204DF}"/>
          </ac:picMkLst>
        </pc:picChg>
      </pc:sldChg>
      <pc:sldChg chg="delSp modSp add mod">
        <pc:chgData name="José Ferreira" userId="7435af52037da6a4" providerId="LiveId" clId="{22CE41E3-9106-439F-94C3-A89153A9F0ED}" dt="2020-02-03T23:48:10.262" v="1105" actId="20577"/>
        <pc:sldMkLst>
          <pc:docMk/>
          <pc:sldMk cId="2104021893" sldId="276"/>
        </pc:sldMkLst>
        <pc:spChg chg="mod">
          <ac:chgData name="José Ferreira" userId="7435af52037da6a4" providerId="LiveId" clId="{22CE41E3-9106-439F-94C3-A89153A9F0ED}" dt="2020-02-03T23:47:38.531" v="1085" actId="20577"/>
          <ac:spMkLst>
            <pc:docMk/>
            <pc:sldMk cId="2104021893" sldId="276"/>
            <ac:spMk id="62" creationId="{00000000-0000-0000-0000-000000000000}"/>
          </ac:spMkLst>
        </pc:spChg>
        <pc:spChg chg="mod">
          <ac:chgData name="José Ferreira" userId="7435af52037da6a4" providerId="LiveId" clId="{22CE41E3-9106-439F-94C3-A89153A9F0ED}" dt="2020-02-03T23:48:10.262" v="1105" actId="20577"/>
          <ac:spMkLst>
            <pc:docMk/>
            <pc:sldMk cId="2104021893" sldId="276"/>
            <ac:spMk id="63" creationId="{00000000-0000-0000-0000-000000000000}"/>
          </ac:spMkLst>
        </pc:spChg>
        <pc:picChg chg="del">
          <ac:chgData name="José Ferreira" userId="7435af52037da6a4" providerId="LiveId" clId="{22CE41E3-9106-439F-94C3-A89153A9F0ED}" dt="2020-02-03T23:47:46.918" v="1090" actId="478"/>
          <ac:picMkLst>
            <pc:docMk/>
            <pc:sldMk cId="2104021893" sldId="276"/>
            <ac:picMk id="2050" creationId="{26117FEE-60EC-47D2-A239-2C34BF4E56F0}"/>
          </ac:picMkLst>
        </pc:picChg>
        <pc:picChg chg="del">
          <ac:chgData name="José Ferreira" userId="7435af52037da6a4" providerId="LiveId" clId="{22CE41E3-9106-439F-94C3-A89153A9F0ED}" dt="2020-02-03T23:47:48.427" v="1091" actId="478"/>
          <ac:picMkLst>
            <pc:docMk/>
            <pc:sldMk cId="2104021893" sldId="276"/>
            <ac:picMk id="2052" creationId="{65221BEA-6C7D-45E8-9C3F-10589BC204DF}"/>
          </ac:picMkLst>
        </pc:picChg>
      </pc:sldChg>
      <pc:sldChg chg="addSp delSp modSp add mod">
        <pc:chgData name="José Ferreira" userId="7435af52037da6a4" providerId="LiveId" clId="{22CE41E3-9106-439F-94C3-A89153A9F0ED}" dt="2020-02-03T23:50:48.185" v="1275" actId="6549"/>
        <pc:sldMkLst>
          <pc:docMk/>
          <pc:sldMk cId="2359674589" sldId="277"/>
        </pc:sldMkLst>
        <pc:spChg chg="mod">
          <ac:chgData name="José Ferreira" userId="7435af52037da6a4" providerId="LiveId" clId="{22CE41E3-9106-439F-94C3-A89153A9F0ED}" dt="2020-02-03T23:50:48.185" v="1275" actId="6549"/>
          <ac:spMkLst>
            <pc:docMk/>
            <pc:sldMk cId="2359674589" sldId="277"/>
            <ac:spMk id="63" creationId="{00000000-0000-0000-0000-000000000000}"/>
          </ac:spMkLst>
        </pc:spChg>
        <pc:picChg chg="add del mod">
          <ac:chgData name="José Ferreira" userId="7435af52037da6a4" providerId="LiveId" clId="{22CE41E3-9106-439F-94C3-A89153A9F0ED}" dt="2020-02-03T23:49:27.572" v="1194" actId="478"/>
          <ac:picMkLst>
            <pc:docMk/>
            <pc:sldMk cId="2359674589" sldId="277"/>
            <ac:picMk id="3074" creationId="{6A05E4E0-1262-4B8F-8909-7B2B3E48EB76}"/>
          </ac:picMkLst>
        </pc:picChg>
      </pc:sldChg>
      <pc:sldChg chg="modSp add mod modTransition">
        <pc:chgData name="José Ferreira" userId="7435af52037da6a4" providerId="LiveId" clId="{22CE41E3-9106-439F-94C3-A89153A9F0ED}" dt="2020-02-03T23:50:56.935" v="1276"/>
        <pc:sldMkLst>
          <pc:docMk/>
          <pc:sldMk cId="1227159987" sldId="278"/>
        </pc:sldMkLst>
        <pc:spChg chg="mod">
          <ac:chgData name="José Ferreira" userId="7435af52037da6a4" providerId="LiveId" clId="{22CE41E3-9106-439F-94C3-A89153A9F0ED}" dt="2020-02-03T23:50:56.935" v="1276"/>
          <ac:spMkLst>
            <pc:docMk/>
            <pc:sldMk cId="1227159987" sldId="278"/>
            <ac:spMk id="63" creationId="{00000000-0000-0000-0000-000000000000}"/>
          </ac:spMkLst>
        </pc:spChg>
        <pc:picChg chg="mod">
          <ac:chgData name="José Ferreira" userId="7435af52037da6a4" providerId="LiveId" clId="{22CE41E3-9106-439F-94C3-A89153A9F0ED}" dt="2020-02-03T23:49:59.259" v="1212" actId="688"/>
          <ac:picMkLst>
            <pc:docMk/>
            <pc:sldMk cId="1227159987" sldId="278"/>
            <ac:picMk id="3074" creationId="{6A05E4E0-1262-4B8F-8909-7B2B3E48EB76}"/>
          </ac:picMkLst>
        </pc:picChg>
      </pc:sldChg>
      <pc:sldChg chg="modSp add mod">
        <pc:chgData name="José Ferreira" userId="7435af52037da6a4" providerId="LiveId" clId="{22CE41E3-9106-439F-94C3-A89153A9F0ED}" dt="2020-02-04T00:41:18.113" v="1513" actId="20577"/>
        <pc:sldMkLst>
          <pc:docMk/>
          <pc:sldMk cId="538573257" sldId="279"/>
        </pc:sldMkLst>
        <pc:spChg chg="mod">
          <ac:chgData name="José Ferreira" userId="7435af52037da6a4" providerId="LiveId" clId="{22CE41E3-9106-439F-94C3-A89153A9F0ED}" dt="2020-02-04T00:41:18.113" v="1513" actId="20577"/>
          <ac:spMkLst>
            <pc:docMk/>
            <pc:sldMk cId="538573257" sldId="279"/>
            <ac:spMk id="63" creationId="{00000000-0000-0000-0000-000000000000}"/>
          </ac:spMkLst>
        </pc:spChg>
      </pc:sldChg>
      <pc:sldChg chg="addSp modSp add">
        <pc:chgData name="José Ferreira" userId="7435af52037da6a4" providerId="LiveId" clId="{22CE41E3-9106-439F-94C3-A89153A9F0ED}" dt="2020-02-04T00:41:28.108" v="1515" actId="571"/>
        <pc:sldMkLst>
          <pc:docMk/>
          <pc:sldMk cId="2095285977" sldId="280"/>
        </pc:sldMkLst>
        <pc:picChg chg="add mod">
          <ac:chgData name="José Ferreira" userId="7435af52037da6a4" providerId="LiveId" clId="{22CE41E3-9106-439F-94C3-A89153A9F0ED}" dt="2020-02-04T00:41:28.108" v="1515" actId="571"/>
          <ac:picMkLst>
            <pc:docMk/>
            <pc:sldMk cId="2095285977" sldId="280"/>
            <ac:picMk id="5" creationId="{C6BB449C-BDBB-46CB-B7D0-0B9BDEB33299}"/>
          </ac:picMkLst>
        </pc:picChg>
      </pc:sldChg>
      <pc:sldChg chg="addSp delSp modSp add mod">
        <pc:chgData name="José Ferreira" userId="7435af52037da6a4" providerId="LiveId" clId="{22CE41E3-9106-439F-94C3-A89153A9F0ED}" dt="2020-02-04T00:52:51.406" v="1563" actId="404"/>
        <pc:sldMkLst>
          <pc:docMk/>
          <pc:sldMk cId="509032234" sldId="281"/>
        </pc:sldMkLst>
        <pc:spChg chg="add del mod">
          <ac:chgData name="José Ferreira" userId="7435af52037da6a4" providerId="LiveId" clId="{22CE41E3-9106-439F-94C3-A89153A9F0ED}" dt="2020-02-04T00:52:23.565" v="1520" actId="478"/>
          <ac:spMkLst>
            <pc:docMk/>
            <pc:sldMk cId="509032234" sldId="281"/>
            <ac:spMk id="3" creationId="{D0F38D1B-8C66-43BD-A603-6D060132D158}"/>
          </ac:spMkLst>
        </pc:spChg>
        <pc:spChg chg="mod">
          <ac:chgData name="José Ferreira" userId="7435af52037da6a4" providerId="LiveId" clId="{22CE41E3-9106-439F-94C3-A89153A9F0ED}" dt="2020-02-04T00:52:51.406" v="1563" actId="404"/>
          <ac:spMkLst>
            <pc:docMk/>
            <pc:sldMk cId="509032234" sldId="281"/>
            <ac:spMk id="62" creationId="{00000000-0000-0000-0000-000000000000}"/>
          </ac:spMkLst>
        </pc:spChg>
        <pc:spChg chg="del">
          <ac:chgData name="José Ferreira" userId="7435af52037da6a4" providerId="LiveId" clId="{22CE41E3-9106-439F-94C3-A89153A9F0ED}" dt="2020-02-04T00:52:21.098" v="1518" actId="478"/>
          <ac:spMkLst>
            <pc:docMk/>
            <pc:sldMk cId="509032234" sldId="281"/>
            <ac:spMk id="63" creationId="{00000000-0000-0000-0000-000000000000}"/>
          </ac:spMkLst>
        </pc:spChg>
        <pc:picChg chg="del">
          <ac:chgData name="José Ferreira" userId="7435af52037da6a4" providerId="LiveId" clId="{22CE41E3-9106-439F-94C3-A89153A9F0ED}" dt="2020-02-04T00:52:24.208" v="1521" actId="478"/>
          <ac:picMkLst>
            <pc:docMk/>
            <pc:sldMk cId="509032234" sldId="281"/>
            <ac:picMk id="5" creationId="{C6BB449C-BDBB-46CB-B7D0-0B9BDEB33299}"/>
          </ac:picMkLst>
        </pc:picChg>
        <pc:picChg chg="del">
          <ac:chgData name="José Ferreira" userId="7435af52037da6a4" providerId="LiveId" clId="{22CE41E3-9106-439F-94C3-A89153A9F0ED}" dt="2020-02-04T00:52:18.709" v="1517" actId="478"/>
          <ac:picMkLst>
            <pc:docMk/>
            <pc:sldMk cId="509032234" sldId="281"/>
            <ac:picMk id="3074" creationId="{6A05E4E0-1262-4B8F-8909-7B2B3E48EB76}"/>
          </ac:picMkLst>
        </pc:picChg>
      </pc:sldChg>
      <pc:sldChg chg="addSp delSp modSp add mod setBg">
        <pc:chgData name="José Ferreira" userId="7435af52037da6a4" providerId="LiveId" clId="{22CE41E3-9106-439F-94C3-A89153A9F0ED}" dt="2020-02-04T19:47:14.179" v="2910" actId="1076"/>
        <pc:sldMkLst>
          <pc:docMk/>
          <pc:sldMk cId="3035023573" sldId="282"/>
        </pc:sldMkLst>
        <pc:spChg chg="add del mod">
          <ac:chgData name="José Ferreira" userId="7435af52037da6a4" providerId="LiveId" clId="{22CE41E3-9106-439F-94C3-A89153A9F0ED}" dt="2020-02-04T19:46:47.556" v="2901" actId="478"/>
          <ac:spMkLst>
            <pc:docMk/>
            <pc:sldMk cId="3035023573" sldId="282"/>
            <ac:spMk id="3" creationId="{8F0EBE5F-C3EE-4632-9671-C43399334CAC}"/>
          </ac:spMkLst>
        </pc:spChg>
        <pc:spChg chg="del">
          <ac:chgData name="José Ferreira" userId="7435af52037da6a4" providerId="LiveId" clId="{22CE41E3-9106-439F-94C3-A89153A9F0ED}" dt="2020-02-04T19:40:03.746" v="2632" actId="478"/>
          <ac:spMkLst>
            <pc:docMk/>
            <pc:sldMk cId="3035023573" sldId="282"/>
            <ac:spMk id="4" creationId="{7302E061-F4A1-43E8-9F7E-AE70ED467EC1}"/>
          </ac:spMkLst>
        </pc:spChg>
        <pc:spChg chg="del mod">
          <ac:chgData name="José Ferreira" userId="7435af52037da6a4" providerId="LiveId" clId="{22CE41E3-9106-439F-94C3-A89153A9F0ED}" dt="2020-02-04T19:46:48.706" v="2902" actId="478"/>
          <ac:spMkLst>
            <pc:docMk/>
            <pc:sldMk cId="3035023573" sldId="282"/>
            <ac:spMk id="77" creationId="{00000000-0000-0000-0000-000000000000}"/>
          </ac:spMkLst>
        </pc:spChg>
        <pc:spChg chg="del mod">
          <ac:chgData name="José Ferreira" userId="7435af52037da6a4" providerId="LiveId" clId="{22CE41E3-9106-439F-94C3-A89153A9F0ED}" dt="2020-02-04T19:45:54.076" v="2868" actId="21"/>
          <ac:spMkLst>
            <pc:docMk/>
            <pc:sldMk cId="3035023573" sldId="282"/>
            <ac:spMk id="78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4T19:47:14.179" v="2910" actId="1076"/>
          <ac:picMkLst>
            <pc:docMk/>
            <pc:sldMk cId="3035023573" sldId="282"/>
            <ac:picMk id="7170" creationId="{C38F8C05-C254-415D-A213-DF8A19C84814}"/>
          </ac:picMkLst>
        </pc:picChg>
      </pc:sldChg>
      <pc:sldChg chg="addSp delSp modSp add ord">
        <pc:chgData name="José Ferreira" userId="7435af52037da6a4" providerId="LiveId" clId="{22CE41E3-9106-439F-94C3-A89153A9F0ED}" dt="2020-02-04T20:20:10.834" v="3368" actId="1440"/>
        <pc:sldMkLst>
          <pc:docMk/>
          <pc:sldMk cId="2408111789" sldId="283"/>
        </pc:sldMkLst>
        <pc:spChg chg="mod">
          <ac:chgData name="José Ferreira" userId="7435af52037da6a4" providerId="LiveId" clId="{22CE41E3-9106-439F-94C3-A89153A9F0ED}" dt="2020-02-04T19:41:19.861" v="2759"/>
          <ac:spMkLst>
            <pc:docMk/>
            <pc:sldMk cId="2408111789" sldId="283"/>
            <ac:spMk id="62" creationId="{00000000-0000-0000-0000-000000000000}"/>
          </ac:spMkLst>
        </pc:spChg>
        <pc:picChg chg="del">
          <ac:chgData name="José Ferreira" userId="7435af52037da6a4" providerId="LiveId" clId="{22CE41E3-9106-439F-94C3-A89153A9F0ED}" dt="2020-02-04T19:41:32.737" v="2762" actId="478"/>
          <ac:picMkLst>
            <pc:docMk/>
            <pc:sldMk cId="2408111789" sldId="283"/>
            <ac:picMk id="2050" creationId="{26117FEE-60EC-47D2-A239-2C34BF4E56F0}"/>
          </ac:picMkLst>
        </pc:picChg>
        <pc:picChg chg="del">
          <ac:chgData name="José Ferreira" userId="7435af52037da6a4" providerId="LiveId" clId="{22CE41E3-9106-439F-94C3-A89153A9F0ED}" dt="2020-02-04T19:41:32.804" v="2763" actId="478"/>
          <ac:picMkLst>
            <pc:docMk/>
            <pc:sldMk cId="2408111789" sldId="283"/>
            <ac:picMk id="2052" creationId="{65221BEA-6C7D-45E8-9C3F-10589BC204DF}"/>
          </ac:picMkLst>
        </pc:picChg>
        <pc:picChg chg="add mod">
          <ac:chgData name="José Ferreira" userId="7435af52037da6a4" providerId="LiveId" clId="{22CE41E3-9106-439F-94C3-A89153A9F0ED}" dt="2020-02-04T20:20:10.834" v="3368" actId="1440"/>
          <ac:picMkLst>
            <pc:docMk/>
            <pc:sldMk cId="2408111789" sldId="283"/>
            <ac:picMk id="6146" creationId="{9DA5C4AE-667C-48FB-A9AD-134ADEC9B66C}"/>
          </ac:picMkLst>
        </pc:picChg>
      </pc:sldChg>
      <pc:sldChg chg="add del">
        <pc:chgData name="José Ferreira" userId="7435af52037da6a4" providerId="LiveId" clId="{22CE41E3-9106-439F-94C3-A89153A9F0ED}" dt="2020-02-04T19:47:19.878" v="2912" actId="47"/>
        <pc:sldMkLst>
          <pc:docMk/>
          <pc:sldMk cId="1522225731" sldId="284"/>
        </pc:sldMkLst>
      </pc:sldChg>
      <pc:sldChg chg="add del">
        <pc:chgData name="José Ferreira" userId="7435af52037da6a4" providerId="LiveId" clId="{22CE41E3-9106-439F-94C3-A89153A9F0ED}" dt="2020-02-04T19:41:30.634" v="2761" actId="47"/>
        <pc:sldMkLst>
          <pc:docMk/>
          <pc:sldMk cId="3038694215" sldId="284"/>
        </pc:sldMkLst>
      </pc:sldChg>
      <pc:sldChg chg="addSp delSp modSp add mod ord">
        <pc:chgData name="José Ferreira" userId="7435af52037da6a4" providerId="LiveId" clId="{22CE41E3-9106-439F-94C3-A89153A9F0ED}" dt="2020-02-04T20:21:46.207" v="3405" actId="113"/>
        <pc:sldMkLst>
          <pc:docMk/>
          <pc:sldMk cId="3852426708" sldId="284"/>
        </pc:sldMkLst>
        <pc:spChg chg="del">
          <ac:chgData name="José Ferreira" userId="7435af52037da6a4" providerId="LiveId" clId="{22CE41E3-9106-439F-94C3-A89153A9F0ED}" dt="2020-02-04T19:50:22.887" v="3056" actId="478"/>
          <ac:spMkLst>
            <pc:docMk/>
            <pc:sldMk cId="3852426708" sldId="284"/>
            <ac:spMk id="4" creationId="{7302E061-F4A1-43E8-9F7E-AE70ED467EC1}"/>
          </ac:spMkLst>
        </pc:spChg>
        <pc:spChg chg="del">
          <ac:chgData name="José Ferreira" userId="7435af52037da6a4" providerId="LiveId" clId="{22CE41E3-9106-439F-94C3-A89153A9F0ED}" dt="2020-02-04T19:50:13.071" v="3052" actId="478"/>
          <ac:spMkLst>
            <pc:docMk/>
            <pc:sldMk cId="3852426708" sldId="284"/>
            <ac:spMk id="5" creationId="{06CD7879-B07C-462F-BAD8-2EDC4AEEE240}"/>
          </ac:spMkLst>
        </pc:spChg>
        <pc:spChg chg="add mod">
          <ac:chgData name="José Ferreira" userId="7435af52037da6a4" providerId="LiveId" clId="{22CE41E3-9106-439F-94C3-A89153A9F0ED}" dt="2020-02-04T19:51:43.052" v="3097" actId="1076"/>
          <ac:spMkLst>
            <pc:docMk/>
            <pc:sldMk cId="3852426708" sldId="284"/>
            <ac:spMk id="7" creationId="{24CA0A46-4B65-42C7-B2F7-11F4FFBAA515}"/>
          </ac:spMkLst>
        </pc:spChg>
        <pc:spChg chg="mod">
          <ac:chgData name="José Ferreira" userId="7435af52037da6a4" providerId="LiveId" clId="{22CE41E3-9106-439F-94C3-A89153A9F0ED}" dt="2020-02-04T19:47:30.162" v="2937" actId="20577"/>
          <ac:spMkLst>
            <pc:docMk/>
            <pc:sldMk cId="3852426708" sldId="284"/>
            <ac:spMk id="77" creationId="{00000000-0000-0000-0000-000000000000}"/>
          </ac:spMkLst>
        </pc:spChg>
        <pc:spChg chg="mod">
          <ac:chgData name="José Ferreira" userId="7435af52037da6a4" providerId="LiveId" clId="{22CE41E3-9106-439F-94C3-A89153A9F0ED}" dt="2020-02-04T20:21:46.207" v="3405" actId="113"/>
          <ac:spMkLst>
            <pc:docMk/>
            <pc:sldMk cId="3852426708" sldId="284"/>
            <ac:spMk id="78" creationId="{00000000-0000-0000-0000-000000000000}"/>
          </ac:spMkLst>
        </pc:spChg>
        <pc:picChg chg="add mod">
          <ac:chgData name="José Ferreira" userId="7435af52037da6a4" providerId="LiveId" clId="{22CE41E3-9106-439F-94C3-A89153A9F0ED}" dt="2020-02-04T19:51:43.052" v="3097" actId="1076"/>
          <ac:picMkLst>
            <pc:docMk/>
            <pc:sldMk cId="3852426708" sldId="284"/>
            <ac:picMk id="9" creationId="{C31926D4-A7F5-4FE1-8704-B310FDD590AC}"/>
          </ac:picMkLst>
        </pc:picChg>
        <pc:picChg chg="add mod">
          <ac:chgData name="José Ferreira" userId="7435af52037da6a4" providerId="LiveId" clId="{22CE41E3-9106-439F-94C3-A89153A9F0ED}" dt="2020-02-04T19:51:43.052" v="3097" actId="1076"/>
          <ac:picMkLst>
            <pc:docMk/>
            <pc:sldMk cId="3852426708" sldId="284"/>
            <ac:picMk id="10" creationId="{9B912420-FB77-4315-AF82-097695A49018}"/>
          </ac:picMkLst>
        </pc:picChg>
        <pc:picChg chg="add mod">
          <ac:chgData name="José Ferreira" userId="7435af52037da6a4" providerId="LiveId" clId="{22CE41E3-9106-439F-94C3-A89153A9F0ED}" dt="2020-02-04T19:51:43.052" v="3097" actId="1076"/>
          <ac:picMkLst>
            <pc:docMk/>
            <pc:sldMk cId="3852426708" sldId="284"/>
            <ac:picMk id="11" creationId="{FE6C860B-42AD-463A-B165-8AD8250AEEDE}"/>
          </ac:picMkLst>
        </pc:picChg>
        <pc:picChg chg="add mod">
          <ac:chgData name="José Ferreira" userId="7435af52037da6a4" providerId="LiveId" clId="{22CE41E3-9106-439F-94C3-A89153A9F0ED}" dt="2020-02-04T19:51:43.052" v="3097" actId="1076"/>
          <ac:picMkLst>
            <pc:docMk/>
            <pc:sldMk cId="3852426708" sldId="284"/>
            <ac:picMk id="13314" creationId="{C7A893E9-BE8B-4AB9-9970-C1530752F52F}"/>
          </ac:picMkLst>
        </pc:picChg>
        <pc:picChg chg="add mod">
          <ac:chgData name="José Ferreira" userId="7435af52037da6a4" providerId="LiveId" clId="{22CE41E3-9106-439F-94C3-A89153A9F0ED}" dt="2020-02-04T19:51:43.052" v="3097" actId="1076"/>
          <ac:picMkLst>
            <pc:docMk/>
            <pc:sldMk cId="3852426708" sldId="284"/>
            <ac:picMk id="13316" creationId="{92A14C21-F10B-4BA0-970B-1A224DDEDD1C}"/>
          </ac:picMkLst>
        </pc:picChg>
      </pc:sldChg>
      <pc:sldChg chg="addSp delSp modSp add mod">
        <pc:chgData name="José Ferreira" userId="7435af52037da6a4" providerId="LiveId" clId="{22CE41E3-9106-439F-94C3-A89153A9F0ED}" dt="2020-02-04T20:21:57.642" v="3406" actId="1440"/>
        <pc:sldMkLst>
          <pc:docMk/>
          <pc:sldMk cId="3048898680" sldId="285"/>
        </pc:sldMkLst>
        <pc:spChg chg="del">
          <ac:chgData name="José Ferreira" userId="7435af52037da6a4" providerId="LiveId" clId="{22CE41E3-9106-439F-94C3-A89153A9F0ED}" dt="2020-02-04T19:51:54.062" v="3110" actId="478"/>
          <ac:spMkLst>
            <pc:docMk/>
            <pc:sldMk cId="3048898680" sldId="285"/>
            <ac:spMk id="7" creationId="{24CA0A46-4B65-42C7-B2F7-11F4FFBAA515}"/>
          </ac:spMkLst>
        </pc:spChg>
        <pc:spChg chg="mod">
          <ac:chgData name="José Ferreira" userId="7435af52037da6a4" providerId="LiveId" clId="{22CE41E3-9106-439F-94C3-A89153A9F0ED}" dt="2020-02-04T19:51:49.208" v="3108" actId="20577"/>
          <ac:spMkLst>
            <pc:docMk/>
            <pc:sldMk cId="3048898680" sldId="285"/>
            <ac:spMk id="77" creationId="{00000000-0000-0000-0000-000000000000}"/>
          </ac:spMkLst>
        </pc:spChg>
        <pc:spChg chg="mod">
          <ac:chgData name="José Ferreira" userId="7435af52037da6a4" providerId="LiveId" clId="{22CE41E3-9106-439F-94C3-A89153A9F0ED}" dt="2020-02-04T19:53:52.221" v="3329" actId="14100"/>
          <ac:spMkLst>
            <pc:docMk/>
            <pc:sldMk cId="3048898680" sldId="285"/>
            <ac:spMk id="78" creationId="{00000000-0000-0000-0000-000000000000}"/>
          </ac:spMkLst>
        </pc:spChg>
        <pc:picChg chg="del">
          <ac:chgData name="José Ferreira" userId="7435af52037da6a4" providerId="LiveId" clId="{22CE41E3-9106-439F-94C3-A89153A9F0ED}" dt="2020-02-04T19:51:54.945" v="3112" actId="478"/>
          <ac:picMkLst>
            <pc:docMk/>
            <pc:sldMk cId="3048898680" sldId="285"/>
            <ac:picMk id="9" creationId="{C31926D4-A7F5-4FE1-8704-B310FDD590AC}"/>
          </ac:picMkLst>
        </pc:picChg>
        <pc:picChg chg="del">
          <ac:chgData name="José Ferreira" userId="7435af52037da6a4" providerId="LiveId" clId="{22CE41E3-9106-439F-94C3-A89153A9F0ED}" dt="2020-02-04T19:51:54.984" v="3113" actId="478"/>
          <ac:picMkLst>
            <pc:docMk/>
            <pc:sldMk cId="3048898680" sldId="285"/>
            <ac:picMk id="10" creationId="{9B912420-FB77-4315-AF82-097695A49018}"/>
          </ac:picMkLst>
        </pc:picChg>
        <pc:picChg chg="del">
          <ac:chgData name="José Ferreira" userId="7435af52037da6a4" providerId="LiveId" clId="{22CE41E3-9106-439F-94C3-A89153A9F0ED}" dt="2020-02-04T19:51:55.827" v="3114" actId="478"/>
          <ac:picMkLst>
            <pc:docMk/>
            <pc:sldMk cId="3048898680" sldId="285"/>
            <ac:picMk id="11" creationId="{FE6C860B-42AD-463A-B165-8AD8250AEEDE}"/>
          </ac:picMkLst>
        </pc:picChg>
        <pc:picChg chg="del">
          <ac:chgData name="José Ferreira" userId="7435af52037da6a4" providerId="LiveId" clId="{22CE41E3-9106-439F-94C3-A89153A9F0ED}" dt="2020-02-04T19:51:50.678" v="3109" actId="478"/>
          <ac:picMkLst>
            <pc:docMk/>
            <pc:sldMk cId="3048898680" sldId="285"/>
            <ac:picMk id="13314" creationId="{C7A893E9-BE8B-4AB9-9970-C1530752F52F}"/>
          </ac:picMkLst>
        </pc:picChg>
        <pc:picChg chg="del">
          <ac:chgData name="José Ferreira" userId="7435af52037da6a4" providerId="LiveId" clId="{22CE41E3-9106-439F-94C3-A89153A9F0ED}" dt="2020-02-04T19:51:54.090" v="3111" actId="478"/>
          <ac:picMkLst>
            <pc:docMk/>
            <pc:sldMk cId="3048898680" sldId="285"/>
            <ac:picMk id="13316" creationId="{92A14C21-F10B-4BA0-970B-1A224DDEDD1C}"/>
          </ac:picMkLst>
        </pc:picChg>
        <pc:picChg chg="add mod">
          <ac:chgData name="José Ferreira" userId="7435af52037da6a4" providerId="LiveId" clId="{22CE41E3-9106-439F-94C3-A89153A9F0ED}" dt="2020-02-04T20:21:57.642" v="3406" actId="1440"/>
          <ac:picMkLst>
            <pc:docMk/>
            <pc:sldMk cId="3048898680" sldId="285"/>
            <ac:picMk id="14338" creationId="{7CE8852A-97F2-43BD-AEA3-E50936531554}"/>
          </ac:picMkLst>
        </pc:picChg>
        <pc:picChg chg="add mod">
          <ac:chgData name="José Ferreira" userId="7435af52037da6a4" providerId="LiveId" clId="{22CE41E3-9106-439F-94C3-A89153A9F0ED}" dt="2020-02-04T20:21:57.642" v="3406" actId="1440"/>
          <ac:picMkLst>
            <pc:docMk/>
            <pc:sldMk cId="3048898680" sldId="285"/>
            <ac:picMk id="14340" creationId="{7F0B6660-2385-4BBC-8523-FF4C02180692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gif>
</file>

<file path=ppt/media/image13.gif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ti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spcBef>
                <a:spcPts val="0"/>
              </a:spcBef>
              <a:buSzTx/>
              <a:buNone/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721732" y="4470400"/>
            <a:ext cx="11561337" cy="8128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>
              <a:defRPr sz="4600" b="1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ufal.png" descr="uf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93" y="8778240"/>
            <a:ext cx="388338" cy="677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657" y="8950931"/>
            <a:ext cx="530655" cy="504643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12504885" y="9013049"/>
            <a:ext cx="382511" cy="396749"/>
          </a:xfrm>
          <a:prstGeom prst="rect">
            <a:avLst/>
          </a:prstGeom>
        </p:spPr>
        <p:txBody>
          <a:bodyPr lIns="65023" tIns="65023" rIns="65023" bIns="65023"/>
          <a:lstStyle>
            <a:lvl1pPr algn="r" defTabSz="650240">
              <a:spcBef>
                <a:spcPts val="1100"/>
              </a:spcBef>
              <a:defRPr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t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60715" y="444500"/>
            <a:ext cx="11883370" cy="1074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339515" cy="72618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2pPr marL="685800" indent="-342900">
              <a:defRPr sz="3200"/>
            </a:lvl2pPr>
            <a:lvl3pPr marL="1028700" indent="-342900">
              <a:defRPr sz="3000"/>
            </a:lvl3pPr>
            <a:lvl4pPr marL="1371600" indent="-342900">
              <a:defRPr sz="2800"/>
            </a:lvl4pPr>
            <a:lvl5pPr marL="1714500" indent="-3429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pasted-image.tif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5159" y="8881139"/>
            <a:ext cx="432906" cy="74212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66506" y="9000455"/>
            <a:ext cx="529445" cy="50349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228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457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685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9144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11430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13716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16002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1828800" algn="l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1266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4695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18124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1553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4982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28411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184071" marR="0" indent="-440871" algn="l" defTabSz="584200" latinLnBrk="0">
        <a:lnSpc>
          <a:spcPct val="100000"/>
        </a:lnSpc>
        <a:spcBef>
          <a:spcPts val="10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jflnetobr/huffman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246097" y="4109707"/>
            <a:ext cx="12512606" cy="1054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3" tIns="65023" rIns="65023" bIns="65023">
            <a:spAutoFit/>
          </a:bodyPr>
          <a:lstStyle>
            <a:lvl1pPr defTabSz="650240">
              <a:defRPr sz="6000" b="1">
                <a:latin typeface="Arial Narrow"/>
                <a:ea typeface="Arial Narrow"/>
                <a:cs typeface="Arial Narrow"/>
                <a:sym typeface="Arial Narrow"/>
              </a:defRPr>
            </a:lvl1pPr>
          </a:lstStyle>
          <a:p>
            <a:r>
              <a:rPr lang="pt-BR" dirty="0"/>
              <a:t>Trie</a:t>
            </a:r>
            <a:endParaRPr dirty="0"/>
          </a:p>
        </p:txBody>
      </p:sp>
      <p:sp>
        <p:nvSpPr>
          <p:cNvPr id="58" name="Shape 58"/>
          <p:cNvSpPr/>
          <p:nvPr/>
        </p:nvSpPr>
        <p:spPr>
          <a:xfrm>
            <a:off x="121919" y="5968270"/>
            <a:ext cx="12760962" cy="302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3" tIns="65023" rIns="65023" bIns="65023">
            <a:spAutoFit/>
          </a:bodyPr>
          <a:lstStyle/>
          <a:p>
            <a:pPr defTabSz="650240">
              <a:defRPr sz="4000" b="1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rPr lang="pt-BR" dirty="0"/>
              <a:t>Bruno Lemos de Lima</a:t>
            </a:r>
          </a:p>
          <a:p>
            <a:pPr defTabSz="650240">
              <a:defRPr sz="4000" b="1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rPr lang="pt-BR" dirty="0"/>
              <a:t>João Pedro Cajueiro Marcolino</a:t>
            </a:r>
          </a:p>
          <a:p>
            <a:pPr defTabSz="650240">
              <a:defRPr sz="4000" b="1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rPr lang="pt-BR" dirty="0"/>
              <a:t>José Ferreira Leite Neto</a:t>
            </a:r>
            <a:endParaRPr dirty="0"/>
          </a:p>
          <a:p>
            <a:pPr defTabSz="650240">
              <a:defRPr sz="3400" b="1">
                <a:latin typeface="Arial Narrow"/>
                <a:ea typeface="Arial Narrow"/>
                <a:cs typeface="Arial Narrow"/>
                <a:sym typeface="Arial Narrow"/>
              </a:defRPr>
            </a:pPr>
            <a:endParaRPr lang="pt-BR" dirty="0"/>
          </a:p>
          <a:p>
            <a:pPr defTabSz="650240">
              <a:defRPr sz="3400" b="1"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rPr lang="pt-BR" sz="3400" b="1" dirty="0">
                <a:solidFill>
                  <a:schemeClr val="tx1"/>
                </a:solidFill>
                <a:sym typeface="Arial Narr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github.com/jflnetobr/huffman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59" name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946" y="944423"/>
            <a:ext cx="1987680" cy="1883748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pasted-image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2174" y="466804"/>
            <a:ext cx="1656076" cy="28389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Trie</a:t>
            </a:r>
            <a:endParaRPr dirty="0"/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6947709" cy="72618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 dirty="0"/>
              <a:t>Árvore ordenada que guarda, normalmente, cadeias de caracteres;</a:t>
            </a:r>
          </a:p>
          <a:p>
            <a:r>
              <a:rPr lang="pt-BR" dirty="0"/>
              <a:t>Foi definida em 1960 por Edward </a:t>
            </a:r>
            <a:r>
              <a:rPr lang="pt-BR" dirty="0" err="1"/>
              <a:t>Fredkin</a:t>
            </a:r>
            <a:r>
              <a:rPr lang="pt-BR" dirty="0"/>
              <a:t> e seu nome vem de </a:t>
            </a:r>
            <a:r>
              <a:rPr lang="pt-BR" dirty="0" err="1"/>
              <a:t>re</a:t>
            </a:r>
            <a:r>
              <a:rPr lang="pt-BR" b="1" dirty="0" err="1"/>
              <a:t>trie</a:t>
            </a:r>
            <a:r>
              <a:rPr lang="pt-BR" dirty="0" err="1"/>
              <a:t>val</a:t>
            </a:r>
            <a:r>
              <a:rPr lang="pt-BR" dirty="0"/>
              <a:t>;</a:t>
            </a:r>
          </a:p>
          <a:p>
            <a:r>
              <a:rPr lang="pt-BR" dirty="0"/>
              <a:t>Normalmente se pronuncia </a:t>
            </a:r>
            <a:r>
              <a:rPr lang="pt-BR" b="1" dirty="0" err="1"/>
              <a:t>try</a:t>
            </a:r>
            <a:r>
              <a:rPr lang="pt-BR" dirty="0"/>
              <a:t> para não haver confusão com </a:t>
            </a:r>
            <a:r>
              <a:rPr lang="pt-BR" dirty="0" err="1"/>
              <a:t>tree</a:t>
            </a:r>
            <a:r>
              <a:rPr lang="pt-BR" dirty="0"/>
              <a:t>;</a:t>
            </a:r>
            <a:endParaRPr dirty="0"/>
          </a:p>
          <a:p>
            <a:r>
              <a:rPr lang="pt-BR" dirty="0"/>
              <a:t>Permite também encontrar prefixos em comum entre as palavras (o que pode ser muito útil).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9270340-A2A7-475F-B76D-5DF530EEB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0" y="1045368"/>
            <a:ext cx="4930193" cy="7662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Conceitos importantes</a:t>
            </a:r>
            <a:endParaRPr dirty="0"/>
          </a:p>
        </p:txBody>
      </p:sp>
      <p:sp>
        <p:nvSpPr>
          <p:cNvPr id="69" name="Shape 69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339515" cy="755936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pt-BR" dirty="0"/>
              <a:t>Cada nó tem um </a:t>
            </a:r>
            <a:r>
              <a:rPr lang="pt-BR" dirty="0" err="1"/>
              <a:t>array</a:t>
            </a:r>
            <a:r>
              <a:rPr lang="pt-BR" dirty="0"/>
              <a:t> de ponteiros, cujo tamanho é o tamanho do alfabeto utilizado;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Um nó vazio com o atributo </a:t>
            </a:r>
            <a:r>
              <a:rPr lang="pt-BR" b="1" dirty="0" err="1"/>
              <a:t>isWord</a:t>
            </a:r>
            <a:r>
              <a:rPr lang="pt-BR" dirty="0"/>
              <a:t> verdadeiro marca o final de uma palavra;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A estrutura da Trie não depende da ordem em que as chaves são inseridas (ao contrário da BST);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O consumo de tempo das operações não depende do número de chaves presentes;</a:t>
            </a:r>
          </a:p>
          <a:p>
            <a:endParaRPr lang="pt-BR" dirty="0"/>
          </a:p>
          <a:p>
            <a:r>
              <a:rPr lang="pt-BR" b="1" dirty="0"/>
              <a:t>Um nó NÃO armazena a chave, conhecemos a chave através do caminho feito pelos ponteiros.</a:t>
            </a:r>
            <a:endParaRPr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ADT</a:t>
            </a:r>
            <a:endParaRPr dirty="0"/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5" y="1519494"/>
            <a:ext cx="11883370" cy="30017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*</a:t>
            </a:r>
            <a:r>
              <a:rPr lang="en-US" sz="3000" dirty="0" err="1">
                <a:latin typeface="Courier 10 Pitch" pitchFamily="50" charset="0"/>
                <a:cs typeface="Courier New" panose="02070309020205020404" pitchFamily="49" charset="0"/>
              </a:rPr>
              <a:t>create_trie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();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latin typeface="Courier 10 Pitch" pitchFamily="50" charset="0"/>
                <a:cs typeface="Courier New" panose="02070309020205020404" pitchFamily="49" charset="0"/>
              </a:rPr>
              <a:t>is_empty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3000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*current);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void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insert(</a:t>
            </a: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*string);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search(</a:t>
            </a: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*string);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*delete(</a:t>
            </a: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*string, 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depth);</a:t>
            </a:r>
          </a:p>
        </p:txBody>
      </p:sp>
      <p:pic>
        <p:nvPicPr>
          <p:cNvPr id="7" name="Picture 6" descr="Resultado de imagem para brain gear vector&quot;">
            <a:extLst>
              <a:ext uri="{FF2B5EF4-FFF2-40B4-BE49-F238E27FC236}">
                <a16:creationId xmlns:a16="http://schemas.microsoft.com/office/drawing/2014/main" id="{989F665C-6103-4288-8EA5-735E350B3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514" b="81051" l="14125" r="92500">
                        <a14:foregroundMark x1="40375" y1="40525" x2="76125" y2="41651"/>
                        <a14:foregroundMark x1="80000" y1="44090" x2="44500" y2="48030"/>
                        <a14:foregroundMark x1="34125" y1="57411" x2="55125" y2="63227"/>
                        <a14:foregroundMark x1="27000" y1="70732" x2="49875" y2="60976"/>
                        <a14:foregroundMark x1="27500" y1="76360" x2="44500" y2="70169"/>
                        <a14:foregroundMark x1="33250" y1="71107" x2="51500" y2="72045"/>
                        <a14:foregroundMark x1="35250" y1="39400" x2="42125" y2="38649"/>
                        <a14:foregroundMark x1="32375" y1="33396" x2="39750" y2="56098"/>
                        <a14:foregroundMark x1="35000" y1="37711" x2="36500" y2="53659"/>
                        <a14:foregroundMark x1="31125" y1="39024" x2="36125" y2="57223"/>
                        <a14:foregroundMark x1="41125" y1="33396" x2="65875" y2="39024"/>
                        <a14:foregroundMark x1="43250" y1="26079" x2="65000" y2="37711"/>
                        <a14:foregroundMark x1="49000" y1="24015" x2="84500" y2="36773"/>
                        <a14:foregroundMark x1="77000" y1="50281" x2="90375" y2="40338"/>
                        <a14:foregroundMark x1="81875" y1="51970" x2="50375" y2="68856"/>
                        <a14:foregroundMark x1="62500" y1="68105" x2="69750" y2="67167"/>
                        <a14:foregroundMark x1="79125" y1="62289" x2="77125" y2="54597"/>
                        <a14:foregroundMark x1="40000" y1="28893" x2="37375" y2="23077"/>
                        <a14:foregroundMark x1="37000" y1="74672" x2="32250" y2="763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65" t="21799" r="6202" b="18839"/>
          <a:stretch/>
        </p:blipFill>
        <p:spPr bwMode="auto">
          <a:xfrm>
            <a:off x="1676400" y="4521200"/>
            <a:ext cx="93472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 err="1"/>
              <a:t>Struct</a:t>
            </a:r>
            <a:endParaRPr dirty="0"/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5" y="1519495"/>
            <a:ext cx="10970885" cy="23921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struct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	int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30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	struct </a:t>
            </a:r>
            <a:r>
              <a:rPr lang="en-US" sz="30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3000" b="1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*character[CHARACTER_SIZE];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3000" dirty="0">
                <a:latin typeface="Courier 10 Pitch" pitchFamily="50" charset="0"/>
                <a:cs typeface="Courier New" panose="02070309020205020404" pitchFamily="49" charset="0"/>
              </a:rPr>
              <a:t>};</a:t>
            </a:r>
            <a:endParaRPr sz="3000" dirty="0">
              <a:latin typeface="Courier 10 Pitch" pitchFamily="50" charset="0"/>
              <a:cs typeface="Courier New" panose="02070309020205020404" pitchFamily="49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5D22D5-824A-47FB-A42B-EC7D10A8FC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1" y="4279325"/>
            <a:ext cx="8788398" cy="395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729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Código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6" y="1519494"/>
            <a:ext cx="12037684" cy="80309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create_trie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int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400" b="1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4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400" dirty="0">
                <a:latin typeface="Courier 10 Pitch" pitchFamily="50" charset="0"/>
                <a:cs typeface="Courier New" panose="02070309020205020404" pitchFamily="49" charset="0"/>
              </a:rPr>
              <a:t> *</a:t>
            </a:r>
            <a:r>
              <a:rPr lang="en-US" sz="2400" dirty="0" err="1">
                <a:latin typeface="Courier 10 Pitch" pitchFamily="50" charset="0"/>
                <a:cs typeface="Courier New" panose="02070309020205020404" pitchFamily="49" charset="0"/>
              </a:rPr>
              <a:t>new_node</a:t>
            </a:r>
            <a:r>
              <a:rPr lang="en-US" sz="2400" dirty="0">
                <a:latin typeface="Courier 10 Pitch" pitchFamily="50" charset="0"/>
                <a:cs typeface="Courier New" panose="02070309020205020404" pitchFamily="49" charset="0"/>
              </a:rPr>
              <a:t> = (</a:t>
            </a:r>
            <a:r>
              <a:rPr lang="en-US" sz="2400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400" dirty="0">
                <a:latin typeface="Courier 10 Pitch" pitchFamily="50" charset="0"/>
                <a:cs typeface="Courier New" panose="02070309020205020404" pitchFamily="49" charset="0"/>
              </a:rPr>
              <a:t>*) malloc(</a:t>
            </a:r>
            <a:r>
              <a:rPr lang="en-US" sz="2400" dirty="0" err="1">
                <a:latin typeface="Courier 10 Pitch" pitchFamily="50" charset="0"/>
                <a:cs typeface="Courier New" panose="02070309020205020404" pitchFamily="49" charset="0"/>
              </a:rPr>
              <a:t>sizeof</a:t>
            </a:r>
            <a:r>
              <a:rPr lang="en-US" sz="24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400" dirty="0">
                <a:latin typeface="Courier 10 Pitch" pitchFamily="50" charset="0"/>
                <a:cs typeface="Courier New" panose="02070309020205020404" pitchFamily="49" charset="0"/>
              </a:rPr>
              <a:t>));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  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new_node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-&gt;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0;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for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0;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&lt; CHARACTER_SIZE;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++)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new_node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-&gt;character[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 =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new_node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}</a:t>
            </a:r>
            <a:endParaRPr sz="2800" dirty="0">
              <a:latin typeface="Courier 10 Pitch" pitchFamily="50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658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Código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6" y="1519494"/>
            <a:ext cx="11350548" cy="791496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int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is_empty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*current)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for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0;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&lt; CHARACTER_SIZE;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++)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  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	if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(current-&gt;character[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])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 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0;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1;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113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Código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6" y="1519494"/>
            <a:ext cx="11883369" cy="82341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void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insert(</a:t>
            </a: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*string)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int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*current = root;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b="1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for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0;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&lt;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strlen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(string);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++)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	if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(current-&gt;character[string[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]] ==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	current-&gt;character[string[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]] =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create_trie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();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}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current = current-&gt;character[string[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]];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current-&gt;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1;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}</a:t>
            </a:r>
            <a:endParaRPr sz="2800" dirty="0">
              <a:latin typeface="Courier 10 Pitch" pitchFamily="50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642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Código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6" y="1519494"/>
            <a:ext cx="11883369" cy="82341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search(</a:t>
            </a: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*string)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if (root ==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)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0;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int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8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*current = root;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for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= 0;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&lt;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strlen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(string); 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++)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{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	current = current-&gt;character[string[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]];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	if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(current == NULL) </a:t>
            </a: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0;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endParaRPr lang="en-US" sz="2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b="1" dirty="0">
                <a:latin typeface="Courier 10 Pitch" pitchFamily="50" charset="0"/>
                <a:cs typeface="Courier New" panose="02070309020205020404" pitchFamily="49" charset="0"/>
              </a:rPr>
              <a:t>	return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 current-&gt;</a:t>
            </a:r>
            <a:r>
              <a:rPr lang="en-US" sz="28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900"/>
              </a:spcBef>
              <a:buNone/>
              <a:defRPr sz="3348"/>
            </a:pPr>
            <a:r>
              <a:rPr lang="en-US" sz="2800" dirty="0">
                <a:latin typeface="Courier 10 Pitch" pitchFamily="50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5422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ABF1CFE-8E89-4D51-B696-A221C550A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086" y="127000"/>
            <a:ext cx="4216248" cy="6553199"/>
          </a:xfrm>
          <a:prstGeom prst="rect">
            <a:avLst/>
          </a:prstGeom>
        </p:spPr>
      </p:pic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Código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idx="1"/>
          </p:nvPr>
        </p:nvSpPr>
        <p:spPr>
          <a:xfrm>
            <a:off x="560715" y="1519494"/>
            <a:ext cx="12444085" cy="823410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b="1" dirty="0" err="1">
                <a:latin typeface="Courier 10 Pitch" pitchFamily="50" charset="0"/>
                <a:cs typeface="Courier New" panose="02070309020205020404" pitchFamily="49" charset="0"/>
              </a:rPr>
              <a:t>trie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*delete(</a:t>
            </a:r>
            <a:r>
              <a:rPr lang="en-US" sz="2000" b="1" dirty="0" err="1">
                <a:latin typeface="Courier 10 Pitch" pitchFamily="50" charset="0"/>
                <a:cs typeface="Courier New" panose="02070309020205020404" pitchFamily="49" charset="0"/>
              </a:rPr>
              <a:t>trie_node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*root,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char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*string,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depth)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{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(root ==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)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return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(depth == 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strlen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(string))	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{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(root-&gt;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== 1) root-&gt;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= 0;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endParaRPr lang="en-US" sz="20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is_empty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(root)) 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{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	free(root);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	root =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}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endParaRPr lang="en-US" sz="20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return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root;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endParaRPr lang="en-US" sz="1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1700" dirty="0">
                <a:latin typeface="Courier 10 Pitch" pitchFamily="50" charset="0"/>
                <a:cs typeface="Courier New" panose="02070309020205020404" pitchFamily="49" charset="0"/>
              </a:rPr>
              <a:t>	root-&gt;character[string[depth]] = delete(root-&gt;character[string[depth]], string, depth+1);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endParaRPr lang="en-US" sz="18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if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is_empty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(root) &amp;&amp; root-&gt;</a:t>
            </a:r>
            <a:r>
              <a:rPr lang="en-US" sz="2000" dirty="0" err="1">
                <a:latin typeface="Courier 10 Pitch" pitchFamily="50" charset="0"/>
                <a:cs typeface="Courier New" panose="02070309020205020404" pitchFamily="49" charset="0"/>
              </a:rPr>
              <a:t>isWord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== 0)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{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free(root);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	root = 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NULL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}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endParaRPr lang="en-US" sz="2000" dirty="0">
              <a:latin typeface="Courier 10 Pitch" pitchFamily="50" charset="0"/>
              <a:cs typeface="Courier New" panose="02070309020205020404" pitchFamily="49" charset="0"/>
            </a:endParaRP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	</a:t>
            </a:r>
            <a:r>
              <a:rPr lang="en-US" sz="2000" b="1" dirty="0">
                <a:latin typeface="Courier 10 Pitch" pitchFamily="50" charset="0"/>
                <a:cs typeface="Courier New" panose="02070309020205020404" pitchFamily="49" charset="0"/>
              </a:rPr>
              <a:t>return</a:t>
            </a: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 root;</a:t>
            </a:r>
          </a:p>
          <a:p>
            <a:pPr marL="0" indent="0" defTabSz="543305">
              <a:spcBef>
                <a:spcPts val="0"/>
              </a:spcBef>
              <a:buNone/>
              <a:defRPr sz="3348"/>
            </a:pPr>
            <a:r>
              <a:rPr lang="en-US" sz="2000" dirty="0">
                <a:latin typeface="Courier 10 Pitch" pitchFamily="50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4967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19B1000-9C83-44A7-86CA-3DCFA65B25CD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16" y="419314"/>
            <a:ext cx="11883368" cy="8914972"/>
          </a:xfrm>
          <a:prstGeom prst="rect">
            <a:avLst/>
          </a:prstGeom>
        </p:spPr>
      </p:pic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560715" y="444500"/>
            <a:ext cx="2334885" cy="1074994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Inserção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Motivação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Armazenar </a:t>
            </a:r>
            <a:r>
              <a:rPr lang="pt-BR" b="1" dirty="0"/>
              <a:t>strings</a:t>
            </a:r>
            <a:r>
              <a:rPr lang="pt-BR" dirty="0"/>
              <a:t> de maneira que se possa buscá-las depois de maneira rápida;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0563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12499A1-F6D4-4B3A-BA0E-7B8FDE7099F3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15" y="419313"/>
            <a:ext cx="11883370" cy="8914974"/>
          </a:xfrm>
          <a:prstGeom prst="rect">
            <a:avLst/>
          </a:prstGeom>
        </p:spPr>
      </p:pic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560715" y="444500"/>
            <a:ext cx="2334885" cy="1074994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Exclusão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6841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De volta à Motivação…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Armazenar </a:t>
            </a:r>
            <a:r>
              <a:rPr lang="pt-BR" b="1" dirty="0"/>
              <a:t>strings</a:t>
            </a:r>
            <a:r>
              <a:rPr lang="pt-BR" dirty="0"/>
              <a:t> de maneira que se possa buscá-las depois de maneira rápida;</a:t>
            </a:r>
            <a:endParaRPr dirty="0"/>
          </a:p>
        </p:txBody>
      </p:sp>
      <p:pic>
        <p:nvPicPr>
          <p:cNvPr id="6146" name="Picture 2" descr="Resultado de imagem para yes we do it&quot;">
            <a:extLst>
              <a:ext uri="{FF2B5EF4-FFF2-40B4-BE49-F238E27FC236}">
                <a16:creationId xmlns:a16="http://schemas.microsoft.com/office/drawing/2014/main" id="{9DA5C4AE-667C-48FB-A9AD-134ADEC9B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6030" y="3283876"/>
            <a:ext cx="8852740" cy="58166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11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De </a:t>
            </a:r>
            <a:r>
              <a:rPr dirty="0" err="1"/>
              <a:t>volta</a:t>
            </a:r>
            <a:r>
              <a:rPr dirty="0"/>
              <a:t> à </a:t>
            </a:r>
            <a:r>
              <a:rPr dirty="0" err="1"/>
              <a:t>Motivação</a:t>
            </a:r>
            <a:r>
              <a:rPr dirty="0"/>
              <a:t>…</a:t>
            </a:r>
          </a:p>
        </p:txBody>
      </p:sp>
      <p:sp>
        <p:nvSpPr>
          <p:cNvPr id="78" name="Shape 78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339515" cy="675969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Eficiência (onde T é o tamanho da chave):</a:t>
            </a:r>
            <a:endParaRPr dirty="0"/>
          </a:p>
        </p:txBody>
      </p:sp>
      <p:sp>
        <p:nvSpPr>
          <p:cNvPr id="4" name="Shape 62">
            <a:extLst>
              <a:ext uri="{FF2B5EF4-FFF2-40B4-BE49-F238E27FC236}">
                <a16:creationId xmlns:a16="http://schemas.microsoft.com/office/drawing/2014/main" id="{7302E061-F4A1-43E8-9F7E-AE70ED467EC1}"/>
              </a:ext>
            </a:extLst>
          </p:cNvPr>
          <p:cNvSpPr txBox="1">
            <a:spLocks/>
          </p:cNvSpPr>
          <p:nvPr/>
        </p:nvSpPr>
        <p:spPr>
          <a:xfrm>
            <a:off x="560715" y="2720674"/>
            <a:ext cx="11883370" cy="5467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lnSpcReduction="10000"/>
          </a:bodyPr>
          <a:lstStyle>
            <a:lvl1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2286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4572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6858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9144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11430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13716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16002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18288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 hangingPunct="1"/>
            <a:r>
              <a:rPr lang="pt-BR" sz="3200" b="0" dirty="0"/>
              <a:t>Inserção</a:t>
            </a:r>
            <a:br>
              <a:rPr lang="pt-BR" sz="6600" dirty="0"/>
            </a:br>
            <a:r>
              <a:rPr lang="pt-BR" sz="7200" dirty="0"/>
              <a:t>O(T)</a:t>
            </a:r>
          </a:p>
          <a:p>
            <a:pPr algn="ctr" hangingPunct="1"/>
            <a:endParaRPr lang="pt-BR" sz="3200" b="0" dirty="0"/>
          </a:p>
          <a:p>
            <a:pPr algn="ctr" hangingPunct="1"/>
            <a:r>
              <a:rPr lang="pt-BR" sz="3200" b="0" dirty="0"/>
              <a:t>Exclusão</a:t>
            </a:r>
            <a:br>
              <a:rPr lang="pt-BR" sz="3200" b="0" dirty="0"/>
            </a:br>
            <a:r>
              <a:rPr lang="pt-BR" sz="7200" dirty="0"/>
              <a:t>O(T)</a:t>
            </a:r>
          </a:p>
          <a:p>
            <a:pPr algn="ctr" hangingPunct="1"/>
            <a:endParaRPr lang="pt-BR" sz="3200" b="0" dirty="0"/>
          </a:p>
          <a:p>
            <a:pPr algn="ctr" hangingPunct="1"/>
            <a:r>
              <a:rPr lang="pt-BR" sz="3200" b="0" dirty="0"/>
              <a:t>Busca</a:t>
            </a:r>
            <a:br>
              <a:rPr lang="pt-BR" sz="7200" b="0" dirty="0"/>
            </a:br>
            <a:r>
              <a:rPr lang="pt-BR" sz="7200" dirty="0"/>
              <a:t>O(T)</a:t>
            </a:r>
          </a:p>
        </p:txBody>
      </p:sp>
      <p:sp>
        <p:nvSpPr>
          <p:cNvPr id="5" name="Shape 78">
            <a:extLst>
              <a:ext uri="{FF2B5EF4-FFF2-40B4-BE49-F238E27FC236}">
                <a16:creationId xmlns:a16="http://schemas.microsoft.com/office/drawing/2014/main" id="{06CD7879-B07C-462F-BAD8-2EDC4AEEE240}"/>
              </a:ext>
            </a:extLst>
          </p:cNvPr>
          <p:cNvSpPr txBox="1">
            <a:spLocks/>
          </p:cNvSpPr>
          <p:nvPr/>
        </p:nvSpPr>
        <p:spPr>
          <a:xfrm>
            <a:off x="735791" y="8188631"/>
            <a:ext cx="11339515" cy="1450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marL="342900" marR="0" indent="-342900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685800" marR="0" indent="-342900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028700" marR="0" indent="-342900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-342900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1714500" marR="0" indent="-342900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155371" marR="0" indent="-440871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2498271" marR="0" indent="-440871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2841171" marR="0" indent="-440871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3184071" marR="0" indent="-440871" algn="l" defTabSz="58420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pt-BR"/>
              <a:t>Além disso, conseguimos trabalhar com os prefixos (saber os prefixos em comum entre as palavras, por exemplo);</a:t>
            </a:r>
          </a:p>
          <a:p>
            <a:pPr hangingPunct="1"/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sultado de imagem para houston we have a problem&quot;">
            <a:extLst>
              <a:ext uri="{FF2B5EF4-FFF2-40B4-BE49-F238E27FC236}">
                <a16:creationId xmlns:a16="http://schemas.microsoft.com/office/drawing/2014/main" id="{C38F8C05-C254-415D-A213-DF8A19C848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5" t="13896" r="11328" b="25627"/>
          <a:stretch/>
        </p:blipFill>
        <p:spPr bwMode="auto">
          <a:xfrm>
            <a:off x="3936999" y="1930399"/>
            <a:ext cx="5130801" cy="589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023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Problema</a:t>
            </a:r>
            <a:endParaRPr dirty="0"/>
          </a:p>
        </p:txBody>
      </p:sp>
      <p:sp>
        <p:nvSpPr>
          <p:cNvPr id="78" name="Shape 78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339515" cy="1336369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pt-BR" dirty="0"/>
              <a:t>Alto consumo de memória para chaves grandes (cuidado com o tamanho do alfabeto utilizado).</a:t>
            </a:r>
          </a:p>
          <a:p>
            <a:r>
              <a:rPr lang="pt-BR" dirty="0"/>
              <a:t>Para palavras grandes: </a:t>
            </a:r>
            <a:r>
              <a:rPr lang="pt-BR" b="1" dirty="0"/>
              <a:t>TST (</a:t>
            </a:r>
            <a:r>
              <a:rPr lang="pt-BR" b="1" dirty="0" err="1"/>
              <a:t>Ternary</a:t>
            </a:r>
            <a:r>
              <a:rPr lang="pt-BR" b="1" dirty="0"/>
              <a:t> </a:t>
            </a:r>
            <a:r>
              <a:rPr lang="pt-BR" b="1" dirty="0" err="1"/>
              <a:t>search</a:t>
            </a:r>
            <a:r>
              <a:rPr lang="pt-BR" b="1" dirty="0"/>
              <a:t> </a:t>
            </a:r>
            <a:r>
              <a:rPr lang="pt-BR" b="1" dirty="0" err="1"/>
              <a:t>tree</a:t>
            </a:r>
            <a:r>
              <a:rPr lang="pt-BR" b="1" dirty="0"/>
              <a:t>)</a:t>
            </a:r>
            <a:endParaRPr b="1" dirty="0"/>
          </a:p>
        </p:txBody>
      </p:sp>
      <p:pic>
        <p:nvPicPr>
          <p:cNvPr id="13314" name="Picture 2" descr="Resultado de imagem para pacman eating vector&quot;">
            <a:extLst>
              <a:ext uri="{FF2B5EF4-FFF2-40B4-BE49-F238E27FC236}">
                <a16:creationId xmlns:a16="http://schemas.microsoft.com/office/drawing/2014/main" id="{C7A893E9-BE8B-4AB9-9970-C1530752F5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8849"/>
          <a:stretch/>
        </p:blipFill>
        <p:spPr bwMode="auto">
          <a:xfrm>
            <a:off x="1193801" y="3597083"/>
            <a:ext cx="4317999" cy="480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hape 77">
            <a:extLst>
              <a:ext uri="{FF2B5EF4-FFF2-40B4-BE49-F238E27FC236}">
                <a16:creationId xmlns:a16="http://schemas.microsoft.com/office/drawing/2014/main" id="{24CA0A46-4B65-42C7-B2F7-11F4FFBAA515}"/>
              </a:ext>
            </a:extLst>
          </p:cNvPr>
          <p:cNvSpPr txBox="1">
            <a:spLocks/>
          </p:cNvSpPr>
          <p:nvPr/>
        </p:nvSpPr>
        <p:spPr>
          <a:xfrm rot="19162284">
            <a:off x="2135389" y="4513815"/>
            <a:ext cx="1917794" cy="1368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2286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4572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6858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9144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11430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13716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16002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1828800" algn="l" defTabSz="5842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pt-BR" sz="7200" dirty="0">
                <a:solidFill>
                  <a:schemeClr val="bg1"/>
                </a:solidFill>
              </a:rPr>
              <a:t>TRIE</a:t>
            </a:r>
          </a:p>
        </p:txBody>
      </p:sp>
      <p:pic>
        <p:nvPicPr>
          <p:cNvPr id="13316" name="Picture 4" descr="Resultado de imagem para ram memory [vector&quot;">
            <a:extLst>
              <a:ext uri="{FF2B5EF4-FFF2-40B4-BE49-F238E27FC236}">
                <a16:creationId xmlns:a16="http://schemas.microsoft.com/office/drawing/2014/main" id="{92A14C21-F10B-4BA0-970B-1A224DDEDD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" t="36208" r="6976" b="38498"/>
          <a:stretch/>
        </p:blipFill>
        <p:spPr bwMode="auto">
          <a:xfrm rot="2227191">
            <a:off x="5057981" y="5703088"/>
            <a:ext cx="2017118" cy="5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esultado de imagem para ram memory [vector&quot;">
            <a:extLst>
              <a:ext uri="{FF2B5EF4-FFF2-40B4-BE49-F238E27FC236}">
                <a16:creationId xmlns:a16="http://schemas.microsoft.com/office/drawing/2014/main" id="{C31926D4-A7F5-4FE1-8704-B310FDD590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" t="36208" r="6976" b="38498"/>
          <a:stretch/>
        </p:blipFill>
        <p:spPr bwMode="auto">
          <a:xfrm rot="2227191">
            <a:off x="6448497" y="5703087"/>
            <a:ext cx="2017118" cy="5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Resultado de imagem para ram memory [vector&quot;">
            <a:extLst>
              <a:ext uri="{FF2B5EF4-FFF2-40B4-BE49-F238E27FC236}">
                <a16:creationId xmlns:a16="http://schemas.microsoft.com/office/drawing/2014/main" id="{9B912420-FB77-4315-AF82-097695A490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" t="36208" r="6976" b="38498"/>
          <a:stretch/>
        </p:blipFill>
        <p:spPr bwMode="auto">
          <a:xfrm rot="2227191">
            <a:off x="7703403" y="5703088"/>
            <a:ext cx="2017118" cy="5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Resultado de imagem para ram memory [vector&quot;">
            <a:extLst>
              <a:ext uri="{FF2B5EF4-FFF2-40B4-BE49-F238E27FC236}">
                <a16:creationId xmlns:a16="http://schemas.microsoft.com/office/drawing/2014/main" id="{FE6C860B-42AD-463A-B165-8AD8250AEE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" t="36208" r="6976" b="38498"/>
          <a:stretch/>
        </p:blipFill>
        <p:spPr bwMode="auto">
          <a:xfrm rot="2227191">
            <a:off x="9093919" y="5703087"/>
            <a:ext cx="2017118" cy="59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426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Aplicações</a:t>
            </a:r>
            <a:endParaRPr dirty="0"/>
          </a:p>
        </p:txBody>
      </p:sp>
      <p:sp>
        <p:nvSpPr>
          <p:cNvPr id="78" name="Shape 78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339515" cy="313976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 dirty="0"/>
              <a:t>Manuseamento de dicionários;</a:t>
            </a:r>
          </a:p>
          <a:p>
            <a:r>
              <a:rPr lang="pt-BR" dirty="0"/>
              <a:t>Corretor ortográfico;</a:t>
            </a:r>
          </a:p>
          <a:p>
            <a:r>
              <a:rPr lang="pt-BR" dirty="0"/>
              <a:t>Sistema de sugestão de palavras;</a:t>
            </a:r>
          </a:p>
          <a:p>
            <a:r>
              <a:rPr lang="pt-BR" dirty="0"/>
              <a:t>Pesquisa em textos de grande dimensão.</a:t>
            </a:r>
          </a:p>
        </p:txBody>
      </p:sp>
      <p:pic>
        <p:nvPicPr>
          <p:cNvPr id="14338" name="Picture 2" descr="Resultado de imagem para corretor automático&quot;">
            <a:extLst>
              <a:ext uri="{FF2B5EF4-FFF2-40B4-BE49-F238E27FC236}">
                <a16:creationId xmlns:a16="http://schemas.microsoft.com/office/drawing/2014/main" id="{7CE8852A-97F2-43BD-AEA3-E50936531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791" y="4614863"/>
            <a:ext cx="4572000" cy="47910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Resultado de imagem para corretor automático&quot;">
            <a:extLst>
              <a:ext uri="{FF2B5EF4-FFF2-40B4-BE49-F238E27FC236}">
                <a16:creationId xmlns:a16="http://schemas.microsoft.com/office/drawing/2014/main" id="{7F0B6660-2385-4BBC-8523-FF4C02180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599" y="4614862"/>
            <a:ext cx="6435081" cy="40973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8898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Motivação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Armazenar </a:t>
            </a:r>
            <a:r>
              <a:rPr lang="pt-BR" b="1" dirty="0"/>
              <a:t>strings</a:t>
            </a:r>
            <a:r>
              <a:rPr lang="pt-BR" dirty="0"/>
              <a:t> de maneira que se possa buscá-las depois de maneira rápida;</a:t>
            </a:r>
            <a:endParaRPr dirty="0"/>
          </a:p>
        </p:txBody>
      </p:sp>
      <p:pic>
        <p:nvPicPr>
          <p:cNvPr id="2050" name="Picture 2" descr="Resultado de imagem para dictionary&quot;">
            <a:extLst>
              <a:ext uri="{FF2B5EF4-FFF2-40B4-BE49-F238E27FC236}">
                <a16:creationId xmlns:a16="http://schemas.microsoft.com/office/drawing/2014/main" id="{26117FEE-60EC-47D2-A239-2C34BF4E5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64" y="4038242"/>
            <a:ext cx="6053612" cy="4547316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m para books&quot;">
            <a:extLst>
              <a:ext uri="{FF2B5EF4-FFF2-40B4-BE49-F238E27FC236}">
                <a16:creationId xmlns:a16="http://schemas.microsoft.com/office/drawing/2014/main" id="{65221BEA-6C7D-45E8-9C3F-10589BC20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149" y="3819525"/>
            <a:ext cx="4324350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05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Usando o que conhecemos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 err="1"/>
              <a:t>Hash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04021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Usando o que conhecemos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 err="1"/>
              <a:t>Hash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Muitas colisões!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temos acesso aos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(teremos que percorrer a lista associada a cada letra)</a:t>
            </a:r>
          </a:p>
        </p:txBody>
      </p:sp>
    </p:spTree>
    <p:extLst>
      <p:ext uri="{BB962C8B-B14F-4D97-AF65-F5344CB8AC3E}">
        <p14:creationId xmlns:p14="http://schemas.microsoft.com/office/powerpoint/2010/main" val="2359674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Usando o que conhecemos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 err="1"/>
              <a:t>Hash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Muitas colisões!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temos acesso aos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(teremos que percorrer a lista associada a cada letra)</a:t>
            </a:r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  <a:p>
            <a:r>
              <a:rPr lang="pt-BR" dirty="0"/>
              <a:t>AVL?</a:t>
            </a:r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3074" name="Picture 2" descr="Resultado de imagem para x vector&quot;">
            <a:extLst>
              <a:ext uri="{FF2B5EF4-FFF2-40B4-BE49-F238E27FC236}">
                <a16:creationId xmlns:a16="http://schemas.microsoft.com/office/drawing/2014/main" id="{6A05E4E0-1262-4B8F-8909-7B2B3E48E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7455">
            <a:off x="1406501" y="1193801"/>
            <a:ext cx="3567162" cy="38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159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Usando o que conhecemos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 err="1"/>
              <a:t>Hash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Muitas colisões!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temos acesso aos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(teremos que percorrer a lista associada a cada letra).</a:t>
            </a:r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  <a:p>
            <a:r>
              <a:rPr lang="pt-BR" dirty="0"/>
              <a:t>AVL?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conseguimos trabalhar direito com 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(na AVL, inserimos, buscamos e deletamos em O(T log N), onde T é o tamanho da palavra e N a quantidade de palavras existentes).</a:t>
            </a:r>
          </a:p>
          <a:p>
            <a:pPr lvl="1"/>
            <a:endParaRPr lang="pt-BR" dirty="0"/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3074" name="Picture 2" descr="Resultado de imagem para x vector&quot;">
            <a:extLst>
              <a:ext uri="{FF2B5EF4-FFF2-40B4-BE49-F238E27FC236}">
                <a16:creationId xmlns:a16="http://schemas.microsoft.com/office/drawing/2014/main" id="{6A05E4E0-1262-4B8F-8909-7B2B3E48E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7455">
            <a:off x="1406501" y="1193801"/>
            <a:ext cx="3567162" cy="38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573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pt-BR" dirty="0"/>
              <a:t>Usando o que conhecemos</a:t>
            </a:r>
            <a:endParaRPr dirty="0"/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xfrm>
            <a:off x="735791" y="1838631"/>
            <a:ext cx="11883370" cy="7261845"/>
          </a:xfrm>
          <a:prstGeom prst="rect">
            <a:avLst/>
          </a:prstGeom>
        </p:spPr>
        <p:txBody>
          <a:bodyPr/>
          <a:lstStyle/>
          <a:p>
            <a:r>
              <a:rPr lang="pt-BR" dirty="0" err="1"/>
              <a:t>Hash</a:t>
            </a:r>
            <a:r>
              <a:rPr lang="pt-BR" dirty="0"/>
              <a:t> </a:t>
            </a:r>
            <a:r>
              <a:rPr lang="pt-BR" dirty="0" err="1"/>
              <a:t>table</a:t>
            </a:r>
            <a:r>
              <a:rPr lang="pt-BR" dirty="0"/>
              <a:t>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Muitas colisões!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temos acesso aos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(teremos que percorrer a lista associada a cada letra).</a:t>
            </a:r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  <a:p>
            <a:r>
              <a:rPr lang="pt-BR" dirty="0"/>
              <a:t>AVL?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Não conseguimos trabalhar direito com os prefixos!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Performance reduzida (na AVL, inserimos, buscamos e deletamos em O(T log N), onde T é o tamanho da palavra e N a quantidade de palavras existentes).</a:t>
            </a:r>
          </a:p>
          <a:p>
            <a:pPr lvl="1"/>
            <a:endParaRPr lang="pt-BR" dirty="0"/>
          </a:p>
          <a:p>
            <a:pPr marL="342900" lvl="1" indent="0">
              <a:buNone/>
            </a:pP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3074" name="Picture 2" descr="Resultado de imagem para x vector&quot;">
            <a:extLst>
              <a:ext uri="{FF2B5EF4-FFF2-40B4-BE49-F238E27FC236}">
                <a16:creationId xmlns:a16="http://schemas.microsoft.com/office/drawing/2014/main" id="{6A05E4E0-1262-4B8F-8909-7B2B3E48E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7455">
            <a:off x="1406501" y="1193801"/>
            <a:ext cx="3567162" cy="38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sultado de imagem para x vector&quot;">
            <a:extLst>
              <a:ext uri="{FF2B5EF4-FFF2-40B4-BE49-F238E27FC236}">
                <a16:creationId xmlns:a16="http://schemas.microsoft.com/office/drawing/2014/main" id="{C6BB449C-BDBB-46CB-B7D0-0B9BDEB33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87455">
            <a:off x="1406500" y="5089229"/>
            <a:ext cx="3567162" cy="386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285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560715" y="3001655"/>
            <a:ext cx="11883370" cy="3750289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pt-BR" sz="6600" b="0" dirty="0"/>
              <a:t>TRY</a:t>
            </a:r>
            <a:br>
              <a:rPr lang="pt-BR" sz="13800" dirty="0"/>
            </a:br>
            <a:r>
              <a:rPr lang="pt-BR" sz="13800" dirty="0"/>
              <a:t>TRIE!</a:t>
            </a:r>
            <a:endParaRPr sz="13800" dirty="0"/>
          </a:p>
        </p:txBody>
      </p:sp>
    </p:spTree>
    <p:extLst>
      <p:ext uri="{BB962C8B-B14F-4D97-AF65-F5344CB8AC3E}">
        <p14:creationId xmlns:p14="http://schemas.microsoft.com/office/powerpoint/2010/main" val="509032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5916</TotalTime>
  <Words>1089</Words>
  <Application>Microsoft Office PowerPoint</Application>
  <PresentationFormat>Personalizar</PresentationFormat>
  <Paragraphs>175</Paragraphs>
  <Slides>25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3" baseType="lpstr">
      <vt:lpstr>Arial</vt:lpstr>
      <vt:lpstr>Arial Narrow</vt:lpstr>
      <vt:lpstr>Calibri</vt:lpstr>
      <vt:lpstr>Courier 10 Pitch</vt:lpstr>
      <vt:lpstr>Helvetica Light</vt:lpstr>
      <vt:lpstr>Helvetica Neue</vt:lpstr>
      <vt:lpstr>Trebuchet MS</vt:lpstr>
      <vt:lpstr>White</vt:lpstr>
      <vt:lpstr>Apresentação do PowerPoint</vt:lpstr>
      <vt:lpstr>Motivação</vt:lpstr>
      <vt:lpstr>Motivação</vt:lpstr>
      <vt:lpstr>Usando o que conhecemos</vt:lpstr>
      <vt:lpstr>Usando o que conhecemos</vt:lpstr>
      <vt:lpstr>Usando o que conhecemos</vt:lpstr>
      <vt:lpstr>Usando o que conhecemos</vt:lpstr>
      <vt:lpstr>Usando o que conhecemos</vt:lpstr>
      <vt:lpstr>TRY TRIE!</vt:lpstr>
      <vt:lpstr>Trie</vt:lpstr>
      <vt:lpstr>Conceitos importantes</vt:lpstr>
      <vt:lpstr>ADT</vt:lpstr>
      <vt:lpstr>Struct</vt:lpstr>
      <vt:lpstr>Código</vt:lpstr>
      <vt:lpstr>Código</vt:lpstr>
      <vt:lpstr>Código</vt:lpstr>
      <vt:lpstr>Código</vt:lpstr>
      <vt:lpstr>Código</vt:lpstr>
      <vt:lpstr>Inserção</vt:lpstr>
      <vt:lpstr>Exclusão</vt:lpstr>
      <vt:lpstr>De volta à Motivação…</vt:lpstr>
      <vt:lpstr>De volta à Motivação…</vt:lpstr>
      <vt:lpstr>Apresentação do PowerPoint</vt:lpstr>
      <vt:lpstr>Problema</vt:lpstr>
      <vt:lpstr>Aplicações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José Ferreira</cp:lastModifiedBy>
  <cp:revision>26</cp:revision>
  <dcterms:modified xsi:type="dcterms:W3CDTF">2020-02-04T20:23:06Z</dcterms:modified>
</cp:coreProperties>
</file>